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handoutMasterIdLst>
    <p:handoutMasterId r:id="rId23"/>
  </p:handoutMasterIdLst>
  <p:sldIdLst>
    <p:sldId id="7841" r:id="rId5"/>
    <p:sldId id="7842" r:id="rId6"/>
    <p:sldId id="7843" r:id="rId7"/>
    <p:sldId id="262" r:id="rId8"/>
    <p:sldId id="7845" r:id="rId9"/>
    <p:sldId id="7877" r:id="rId10"/>
    <p:sldId id="7878" r:id="rId11"/>
    <p:sldId id="7879" r:id="rId12"/>
    <p:sldId id="7880" r:id="rId13"/>
    <p:sldId id="7881" r:id="rId14"/>
    <p:sldId id="7882" r:id="rId15"/>
    <p:sldId id="7883" r:id="rId16"/>
    <p:sldId id="7884" r:id="rId17"/>
    <p:sldId id="7885" r:id="rId18"/>
    <p:sldId id="267" r:id="rId19"/>
    <p:sldId id="7886" r:id="rId20"/>
    <p:sldId id="268" r:id="rId21"/>
  </p:sldIdLst>
  <p:sldSz cx="12192000" cy="6858000"/>
  <p:notesSz cx="7010400" cy="9296400"/>
  <p:embeddedFontLst>
    <p:embeddedFont>
      <p:font typeface="Alegreya Sans" panose="00000500000000000000" pitchFamily="2"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lear Sans" panose="020B0503030202020304" pitchFamily="34" charset="0"/>
      <p:regular r:id="rId32"/>
      <p:bold r:id="rId33"/>
      <p:italic r:id="rId34"/>
      <p:boldItalic r:id="rId35"/>
    </p:embeddedFont>
    <p:embeddedFont>
      <p:font typeface="Clear Sans Regular" panose="020B0604020202020204" charset="0"/>
      <p:regular r:id="rId36"/>
      <p:bold r:id="rId37"/>
      <p:italic r:id="rId38"/>
      <p:boldItalic r:id="rId39"/>
    </p:embeddedFont>
    <p:embeddedFont>
      <p:font typeface="Knockout 29 Junior Ltweight" panose="02000506040000020004" pitchFamily="50" charset="0"/>
      <p:regular r:id="rId40"/>
    </p:embeddedFont>
    <p:embeddedFont>
      <p:font typeface="Knockout 30 Junior Welterwt" pitchFamily="50" charset="0"/>
      <p:regular r:id="rId41"/>
    </p:embeddedFont>
    <p:embeddedFont>
      <p:font typeface="Knockout HTF29-JuniorLiteweight" pitchFamily="50" charset="0"/>
      <p:regular r:id="rId42"/>
    </p:embeddedFont>
    <p:embeddedFont>
      <p:font typeface="Zapf Dingbats" panose="020B060402020202020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e Presentation" id="{24B2C541-22D2-CF43-8B19-A88DDC634083}">
          <p14:sldIdLst>
            <p14:sldId id="7841"/>
            <p14:sldId id="7842"/>
            <p14:sldId id="7843"/>
            <p14:sldId id="262"/>
            <p14:sldId id="7845"/>
            <p14:sldId id="7877"/>
            <p14:sldId id="7878"/>
            <p14:sldId id="7879"/>
            <p14:sldId id="7880"/>
            <p14:sldId id="7881"/>
            <p14:sldId id="7882"/>
            <p14:sldId id="7883"/>
            <p14:sldId id="7884"/>
            <p14:sldId id="7885"/>
            <p14:sldId id="267"/>
            <p14:sldId id="7886"/>
            <p14:sldId id="2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Giorgetti" initials="DG" lastIdx="4" clrIdx="0">
    <p:extLst>
      <p:ext uri="{19B8F6BF-5375-455C-9EA6-DF929625EA0E}">
        <p15:presenceInfo xmlns:p15="http://schemas.microsoft.com/office/powerpoint/2012/main" userId="S::dean.giorgetti@gofarwell.com::85ce4b18-545e-422e-8a0a-68654d14d7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5928"/>
    <a:srgbClr val="536161"/>
    <a:srgbClr val="FFCC00"/>
    <a:srgbClr val="CE1342"/>
    <a:srgbClr val="2B679A"/>
    <a:srgbClr val="1F497D"/>
    <a:srgbClr val="989973"/>
    <a:srgbClr val="996600"/>
    <a:srgbClr val="6997A1"/>
    <a:srgbClr val="EFE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FC5B5-36DB-9C4D-8F13-6543ABE09BD9}" v="145" vWet="147" dt="2024-01-08T20:34:49.801"/>
    <p1510:client id="{532859EA-C30D-4C09-AC06-A84DA949A93C}" v="97" dt="2024-01-08T20:39:27.755"/>
  </p1510:revLst>
</p1510:revInfo>
</file>

<file path=ppt/tableStyles.xml><?xml version="1.0" encoding="utf-8"?>
<a:tblStyleLst xmlns:a="http://schemas.openxmlformats.org/drawingml/2006/main" def="{5C22544A-7EE6-4342-B048-85BDC9FD1C3A}">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4"/>
    <p:restoredTop sz="94694"/>
  </p:normalViewPr>
  <p:slideViewPr>
    <p:cSldViewPr snapToGrid="0">
      <p:cViewPr varScale="1">
        <p:scale>
          <a:sx n="101" d="100"/>
          <a:sy n="101" d="100"/>
        </p:scale>
        <p:origin x="1044" y="13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ie McDonald" userId="07642421-351c-46e5-9b14-38e82b4bb9c9" providerId="ADAL" clId="{D2A4EB67-3026-49F0-8F4C-DD466F266BC6}"/>
    <pc:docChg chg="custSel addSld delSld modSld modSection">
      <pc:chgData name="Catie McDonald" userId="07642421-351c-46e5-9b14-38e82b4bb9c9" providerId="ADAL" clId="{D2A4EB67-3026-49F0-8F4C-DD466F266BC6}" dt="2024-01-03T20:17:17.619" v="5106" actId="255"/>
      <pc:docMkLst>
        <pc:docMk/>
      </pc:docMkLst>
      <pc:sldChg chg="modSp del mod">
        <pc:chgData name="Catie McDonald" userId="07642421-351c-46e5-9b14-38e82b4bb9c9" providerId="ADAL" clId="{D2A4EB67-3026-49F0-8F4C-DD466F266BC6}" dt="2024-01-02T21:16:12.104" v="30" actId="47"/>
        <pc:sldMkLst>
          <pc:docMk/>
          <pc:sldMk cId="3517373273" sldId="256"/>
        </pc:sldMkLst>
        <pc:spChg chg="mod">
          <ac:chgData name="Catie McDonald" userId="07642421-351c-46e5-9b14-38e82b4bb9c9" providerId="ADAL" clId="{D2A4EB67-3026-49F0-8F4C-DD466F266BC6}" dt="2024-01-02T21:15:58.104" v="28" actId="1076"/>
          <ac:spMkLst>
            <pc:docMk/>
            <pc:sldMk cId="3517373273" sldId="256"/>
            <ac:spMk id="2" creationId="{D82C2F4C-6997-4C4A-BFE5-CBFF4C7A5EE9}"/>
          </ac:spMkLst>
        </pc:spChg>
      </pc:sldChg>
      <pc:sldChg chg="del">
        <pc:chgData name="Catie McDonald" userId="07642421-351c-46e5-9b14-38e82b4bb9c9" providerId="ADAL" clId="{D2A4EB67-3026-49F0-8F4C-DD466F266BC6}" dt="2024-01-02T21:15:45.741" v="0" actId="47"/>
        <pc:sldMkLst>
          <pc:docMk/>
          <pc:sldMk cId="3034429575" sldId="257"/>
        </pc:sldMkLst>
      </pc:sldChg>
      <pc:sldChg chg="modSp new mod">
        <pc:chgData name="Catie McDonald" userId="07642421-351c-46e5-9b14-38e82b4bb9c9" providerId="ADAL" clId="{D2A4EB67-3026-49F0-8F4C-DD466F266BC6}" dt="2024-01-03T18:59:18.174" v="333" actId="20577"/>
        <pc:sldMkLst>
          <pc:docMk/>
          <pc:sldMk cId="3300254672" sldId="257"/>
        </pc:sldMkLst>
        <pc:spChg chg="mod">
          <ac:chgData name="Catie McDonald" userId="07642421-351c-46e5-9b14-38e82b4bb9c9" providerId="ADAL" clId="{D2A4EB67-3026-49F0-8F4C-DD466F266BC6}" dt="2024-01-02T21:16:17.042" v="49" actId="20577"/>
          <ac:spMkLst>
            <pc:docMk/>
            <pc:sldMk cId="3300254672" sldId="257"/>
            <ac:spMk id="2" creationId="{AA14403B-0205-7A45-BBCB-4F9464A67CF2}"/>
          </ac:spMkLst>
        </pc:spChg>
        <pc:spChg chg="mod">
          <ac:chgData name="Catie McDonald" userId="07642421-351c-46e5-9b14-38e82b4bb9c9" providerId="ADAL" clId="{D2A4EB67-3026-49F0-8F4C-DD466F266BC6}" dt="2024-01-03T18:59:18.174" v="333" actId="20577"/>
          <ac:spMkLst>
            <pc:docMk/>
            <pc:sldMk cId="3300254672" sldId="257"/>
            <ac:spMk id="3" creationId="{D3FC9F31-0FF8-6DB8-43BC-0B2F026CD09F}"/>
          </ac:spMkLst>
        </pc:spChg>
        <pc:spChg chg="mod">
          <ac:chgData name="Catie McDonald" userId="07642421-351c-46e5-9b14-38e82b4bb9c9" providerId="ADAL" clId="{D2A4EB67-3026-49F0-8F4C-DD466F266BC6}" dt="2024-01-02T21:16:31.424" v="77" actId="20577"/>
          <ac:spMkLst>
            <pc:docMk/>
            <pc:sldMk cId="3300254672" sldId="257"/>
            <ac:spMk id="4" creationId="{A8DD074A-3436-AAC3-56DA-1B86A456DC1E}"/>
          </ac:spMkLst>
        </pc:spChg>
        <pc:spChg chg="mod">
          <ac:chgData name="Catie McDonald" userId="07642421-351c-46e5-9b14-38e82b4bb9c9" providerId="ADAL" clId="{D2A4EB67-3026-49F0-8F4C-DD466F266BC6}" dt="2024-01-02T21:16:26.910" v="65" actId="20577"/>
          <ac:spMkLst>
            <pc:docMk/>
            <pc:sldMk cId="3300254672" sldId="257"/>
            <ac:spMk id="5" creationId="{91BDEAC4-2776-B4A0-D2F2-F720A42806F6}"/>
          </ac:spMkLst>
        </pc:spChg>
      </pc:sldChg>
      <pc:sldChg chg="del">
        <pc:chgData name="Catie McDonald" userId="07642421-351c-46e5-9b14-38e82b4bb9c9" providerId="ADAL" clId="{D2A4EB67-3026-49F0-8F4C-DD466F266BC6}" dt="2024-01-02T21:15:46.058" v="1" actId="47"/>
        <pc:sldMkLst>
          <pc:docMk/>
          <pc:sldMk cId="651013300" sldId="258"/>
        </pc:sldMkLst>
      </pc:sldChg>
      <pc:sldChg chg="addSp delSp modSp new del mod modClrScheme chgLayout">
        <pc:chgData name="Catie McDonald" userId="07642421-351c-46e5-9b14-38e82b4bb9c9" providerId="ADAL" clId="{D2A4EB67-3026-49F0-8F4C-DD466F266BC6}" dt="2024-01-03T18:59:28.350" v="334" actId="47"/>
        <pc:sldMkLst>
          <pc:docMk/>
          <pc:sldMk cId="2443608663" sldId="258"/>
        </pc:sldMkLst>
        <pc:spChg chg="del mod ord">
          <ac:chgData name="Catie McDonald" userId="07642421-351c-46e5-9b14-38e82b4bb9c9" providerId="ADAL" clId="{D2A4EB67-3026-49F0-8F4C-DD466F266BC6}" dt="2024-01-02T21:18:02.496" v="122" actId="700"/>
          <ac:spMkLst>
            <pc:docMk/>
            <pc:sldMk cId="2443608663" sldId="258"/>
            <ac:spMk id="2" creationId="{45F9B9A1-F25F-F384-831D-C9FCF1A9D9E6}"/>
          </ac:spMkLst>
        </pc:spChg>
        <pc:spChg chg="del mod ord">
          <ac:chgData name="Catie McDonald" userId="07642421-351c-46e5-9b14-38e82b4bb9c9" providerId="ADAL" clId="{D2A4EB67-3026-49F0-8F4C-DD466F266BC6}" dt="2024-01-02T21:18:02.496" v="122" actId="700"/>
          <ac:spMkLst>
            <pc:docMk/>
            <pc:sldMk cId="2443608663" sldId="258"/>
            <ac:spMk id="3" creationId="{B7F4B4B9-F404-2F9B-4510-2C038F76F066}"/>
          </ac:spMkLst>
        </pc:spChg>
        <pc:spChg chg="add del mod ord">
          <ac:chgData name="Catie McDonald" userId="07642421-351c-46e5-9b14-38e82b4bb9c9" providerId="ADAL" clId="{D2A4EB67-3026-49F0-8F4C-DD466F266BC6}" dt="2024-01-02T21:18:35.501" v="123" actId="700"/>
          <ac:spMkLst>
            <pc:docMk/>
            <pc:sldMk cId="2443608663" sldId="258"/>
            <ac:spMk id="4" creationId="{164BBE29-16D6-E4BE-8797-74C5E67AF08A}"/>
          </ac:spMkLst>
        </pc:spChg>
        <pc:spChg chg="add del mod ord">
          <ac:chgData name="Catie McDonald" userId="07642421-351c-46e5-9b14-38e82b4bb9c9" providerId="ADAL" clId="{D2A4EB67-3026-49F0-8F4C-DD466F266BC6}" dt="2024-01-02T21:18:35.501" v="123" actId="700"/>
          <ac:spMkLst>
            <pc:docMk/>
            <pc:sldMk cId="2443608663" sldId="258"/>
            <ac:spMk id="5" creationId="{E3D8765A-15F9-AF7B-8CCA-8A6CB5038760}"/>
          </ac:spMkLst>
        </pc:spChg>
        <pc:spChg chg="add del mod ord">
          <ac:chgData name="Catie McDonald" userId="07642421-351c-46e5-9b14-38e82b4bb9c9" providerId="ADAL" clId="{D2A4EB67-3026-49F0-8F4C-DD466F266BC6}" dt="2024-01-02T21:18:35.501" v="123" actId="700"/>
          <ac:spMkLst>
            <pc:docMk/>
            <pc:sldMk cId="2443608663" sldId="258"/>
            <ac:spMk id="6" creationId="{15891816-BEF0-47FD-173F-975CC63BB4A5}"/>
          </ac:spMkLst>
        </pc:spChg>
        <pc:spChg chg="add del mod ord">
          <ac:chgData name="Catie McDonald" userId="07642421-351c-46e5-9b14-38e82b4bb9c9" providerId="ADAL" clId="{D2A4EB67-3026-49F0-8F4C-DD466F266BC6}" dt="2024-01-02T21:18:35.501" v="123" actId="700"/>
          <ac:spMkLst>
            <pc:docMk/>
            <pc:sldMk cId="2443608663" sldId="258"/>
            <ac:spMk id="7" creationId="{81ECE5A7-3774-8424-D3EB-7B5CCF435957}"/>
          </ac:spMkLst>
        </pc:spChg>
        <pc:spChg chg="add del mod ord">
          <ac:chgData name="Catie McDonald" userId="07642421-351c-46e5-9b14-38e82b4bb9c9" providerId="ADAL" clId="{D2A4EB67-3026-49F0-8F4C-DD466F266BC6}" dt="2024-01-02T21:19:44.498" v="163" actId="478"/>
          <ac:spMkLst>
            <pc:docMk/>
            <pc:sldMk cId="2443608663" sldId="258"/>
            <ac:spMk id="8" creationId="{44D59370-5706-8D42-0BB9-E57EFF668CD8}"/>
          </ac:spMkLst>
        </pc:spChg>
        <pc:spChg chg="add mod ord">
          <ac:chgData name="Catie McDonald" userId="07642421-351c-46e5-9b14-38e82b4bb9c9" providerId="ADAL" clId="{D2A4EB67-3026-49F0-8F4C-DD466F266BC6}" dt="2024-01-02T21:20:26.381" v="164" actId="700"/>
          <ac:spMkLst>
            <pc:docMk/>
            <pc:sldMk cId="2443608663" sldId="258"/>
            <ac:spMk id="9" creationId="{AD8F4F35-3504-27BC-DA2B-5101B5DA85AD}"/>
          </ac:spMkLst>
        </pc:spChg>
        <pc:spChg chg="add del mod ord">
          <ac:chgData name="Catie McDonald" userId="07642421-351c-46e5-9b14-38e82b4bb9c9" providerId="ADAL" clId="{D2A4EB67-3026-49F0-8F4C-DD466F266BC6}" dt="2024-01-02T21:20:26.381" v="164" actId="700"/>
          <ac:spMkLst>
            <pc:docMk/>
            <pc:sldMk cId="2443608663" sldId="258"/>
            <ac:spMk id="11" creationId="{1AE40F7A-D53C-5E82-7117-BD14D1D4FDB8}"/>
          </ac:spMkLst>
        </pc:spChg>
        <pc:spChg chg="add mod ord">
          <ac:chgData name="Catie McDonald" userId="07642421-351c-46e5-9b14-38e82b4bb9c9" providerId="ADAL" clId="{D2A4EB67-3026-49F0-8F4C-DD466F266BC6}" dt="2024-01-02T21:29:36.512" v="315" actId="20577"/>
          <ac:spMkLst>
            <pc:docMk/>
            <pc:sldMk cId="2443608663" sldId="258"/>
            <ac:spMk id="12" creationId="{E70FDB16-12C3-D3C1-5DCA-B4BB6D97D5DA}"/>
          </ac:spMkLst>
        </pc:spChg>
        <pc:spChg chg="add mod ord">
          <ac:chgData name="Catie McDonald" userId="07642421-351c-46e5-9b14-38e82b4bb9c9" providerId="ADAL" clId="{D2A4EB67-3026-49F0-8F4C-DD466F266BC6}" dt="2024-01-02T21:20:26.381" v="164" actId="700"/>
          <ac:spMkLst>
            <pc:docMk/>
            <pc:sldMk cId="2443608663" sldId="258"/>
            <ac:spMk id="13" creationId="{EEB18781-3567-F6D3-0133-A95228B284D2}"/>
          </ac:spMkLst>
        </pc:spChg>
      </pc:sldChg>
      <pc:sldChg chg="delSp modSp new mod modNotesTx">
        <pc:chgData name="Catie McDonald" userId="07642421-351c-46e5-9b14-38e82b4bb9c9" providerId="ADAL" clId="{D2A4EB67-3026-49F0-8F4C-DD466F266BC6}" dt="2024-01-03T19:39:35.401" v="3278" actId="20577"/>
        <pc:sldMkLst>
          <pc:docMk/>
          <pc:sldMk cId="3905894419" sldId="258"/>
        </pc:sldMkLst>
        <pc:spChg chg="mod">
          <ac:chgData name="Catie McDonald" userId="07642421-351c-46e5-9b14-38e82b4bb9c9" providerId="ADAL" clId="{D2A4EB67-3026-49F0-8F4C-DD466F266BC6}" dt="2024-01-03T19:02:56.713" v="458" actId="1076"/>
          <ac:spMkLst>
            <pc:docMk/>
            <pc:sldMk cId="3905894419" sldId="258"/>
            <ac:spMk id="2" creationId="{22F1E9C8-D139-5CD7-F58A-031A5D11B750}"/>
          </ac:spMkLst>
        </pc:spChg>
        <pc:spChg chg="mod">
          <ac:chgData name="Catie McDonald" userId="07642421-351c-46e5-9b14-38e82b4bb9c9" providerId="ADAL" clId="{D2A4EB67-3026-49F0-8F4C-DD466F266BC6}" dt="2024-01-03T19:11:28.729" v="466" actId="1076"/>
          <ac:spMkLst>
            <pc:docMk/>
            <pc:sldMk cId="3905894419" sldId="258"/>
            <ac:spMk id="3" creationId="{D4AC2931-2010-55AE-E2F8-D4B63EB7040B}"/>
          </ac:spMkLst>
        </pc:spChg>
        <pc:spChg chg="del">
          <ac:chgData name="Catie McDonald" userId="07642421-351c-46e5-9b14-38e82b4bb9c9" providerId="ADAL" clId="{D2A4EB67-3026-49F0-8F4C-DD466F266BC6}" dt="2024-01-03T19:11:00.007" v="460" actId="478"/>
          <ac:spMkLst>
            <pc:docMk/>
            <pc:sldMk cId="3905894419" sldId="258"/>
            <ac:spMk id="4" creationId="{49B0181E-FAC6-4A76-6056-5C1D7B91D918}"/>
          </ac:spMkLst>
        </pc:spChg>
      </pc:sldChg>
      <pc:sldChg chg="del">
        <pc:chgData name="Catie McDonald" userId="07642421-351c-46e5-9b14-38e82b4bb9c9" providerId="ADAL" clId="{D2A4EB67-3026-49F0-8F4C-DD466F266BC6}" dt="2024-01-02T21:15:46.261" v="2" actId="47"/>
        <pc:sldMkLst>
          <pc:docMk/>
          <pc:sldMk cId="1456744221" sldId="259"/>
        </pc:sldMkLst>
      </pc:sldChg>
      <pc:sldChg chg="delSp modSp new del mod">
        <pc:chgData name="Catie McDonald" userId="07642421-351c-46e5-9b14-38e82b4bb9c9" providerId="ADAL" clId="{D2A4EB67-3026-49F0-8F4C-DD466F266BC6}" dt="2024-01-03T18:59:29.604" v="335" actId="47"/>
        <pc:sldMkLst>
          <pc:docMk/>
          <pc:sldMk cId="3181078369" sldId="259"/>
        </pc:sldMkLst>
        <pc:spChg chg="mod">
          <ac:chgData name="Catie McDonald" userId="07642421-351c-46e5-9b14-38e82b4bb9c9" providerId="ADAL" clId="{D2A4EB67-3026-49F0-8F4C-DD466F266BC6}" dt="2024-01-02T21:21:43.759" v="274" actId="1076"/>
          <ac:spMkLst>
            <pc:docMk/>
            <pc:sldMk cId="3181078369" sldId="259"/>
            <ac:spMk id="2" creationId="{512B47BE-496B-FDB6-4007-B2FF82B35223}"/>
          </ac:spMkLst>
        </pc:spChg>
        <pc:spChg chg="del">
          <ac:chgData name="Catie McDonald" userId="07642421-351c-46e5-9b14-38e82b4bb9c9" providerId="ADAL" clId="{D2A4EB67-3026-49F0-8F4C-DD466F266BC6}" dt="2024-01-02T21:21:39.663" v="273" actId="478"/>
          <ac:spMkLst>
            <pc:docMk/>
            <pc:sldMk cId="3181078369" sldId="259"/>
            <ac:spMk id="3" creationId="{D701D8F4-F736-E10F-6CFF-7FCC85CC35B1}"/>
          </ac:spMkLst>
        </pc:spChg>
      </pc:sldChg>
      <pc:sldChg chg="delSp modSp new mod modNotesTx">
        <pc:chgData name="Catie McDonald" userId="07642421-351c-46e5-9b14-38e82b4bb9c9" providerId="ADAL" clId="{D2A4EB67-3026-49F0-8F4C-DD466F266BC6}" dt="2024-01-03T19:24:53.746" v="1701" actId="20577"/>
        <pc:sldMkLst>
          <pc:docMk/>
          <pc:sldMk cId="3725676255" sldId="259"/>
        </pc:sldMkLst>
        <pc:spChg chg="mod">
          <ac:chgData name="Catie McDonald" userId="07642421-351c-46e5-9b14-38e82b4bb9c9" providerId="ADAL" clId="{D2A4EB67-3026-49F0-8F4C-DD466F266BC6}" dt="2024-01-03T19:13:52.581" v="921" actId="20577"/>
          <ac:spMkLst>
            <pc:docMk/>
            <pc:sldMk cId="3725676255" sldId="259"/>
            <ac:spMk id="2" creationId="{9D533438-04B0-0409-ED68-03B725076E4D}"/>
          </ac:spMkLst>
        </pc:spChg>
        <pc:spChg chg="mod">
          <ac:chgData name="Catie McDonald" userId="07642421-351c-46e5-9b14-38e82b4bb9c9" providerId="ADAL" clId="{D2A4EB67-3026-49F0-8F4C-DD466F266BC6}" dt="2024-01-03T19:15:15.279" v="1121" actId="20577"/>
          <ac:spMkLst>
            <pc:docMk/>
            <pc:sldMk cId="3725676255" sldId="259"/>
            <ac:spMk id="3" creationId="{9971D861-0982-B18C-11FE-A9F993E41EE3}"/>
          </ac:spMkLst>
        </pc:spChg>
        <pc:spChg chg="del">
          <ac:chgData name="Catie McDonald" userId="07642421-351c-46e5-9b14-38e82b4bb9c9" providerId="ADAL" clId="{D2A4EB67-3026-49F0-8F4C-DD466F266BC6}" dt="2024-01-03T19:13:55.787" v="922" actId="478"/>
          <ac:spMkLst>
            <pc:docMk/>
            <pc:sldMk cId="3725676255" sldId="259"/>
            <ac:spMk id="4" creationId="{D3550183-E155-C345-64AA-EA2E663CC61A}"/>
          </ac:spMkLst>
        </pc:spChg>
      </pc:sldChg>
      <pc:sldChg chg="modSp new del mod">
        <pc:chgData name="Catie McDonald" userId="07642421-351c-46e5-9b14-38e82b4bb9c9" providerId="ADAL" clId="{D2A4EB67-3026-49F0-8F4C-DD466F266BC6}" dt="2024-01-03T19:25:18.041" v="1702" actId="47"/>
        <pc:sldMkLst>
          <pc:docMk/>
          <pc:sldMk cId="192189467" sldId="260"/>
        </pc:sldMkLst>
        <pc:spChg chg="mod">
          <ac:chgData name="Catie McDonald" userId="07642421-351c-46e5-9b14-38e82b4bb9c9" providerId="ADAL" clId="{D2A4EB67-3026-49F0-8F4C-DD466F266BC6}" dt="2024-01-03T19:16:57.064" v="1158" actId="20577"/>
          <ac:spMkLst>
            <pc:docMk/>
            <pc:sldMk cId="192189467" sldId="260"/>
            <ac:spMk id="2" creationId="{FDD72F3B-8705-03A9-98D4-ECAE71CF4A44}"/>
          </ac:spMkLst>
        </pc:spChg>
      </pc:sldChg>
      <pc:sldChg chg="del">
        <pc:chgData name="Catie McDonald" userId="07642421-351c-46e5-9b14-38e82b4bb9c9" providerId="ADAL" clId="{D2A4EB67-3026-49F0-8F4C-DD466F266BC6}" dt="2024-01-02T21:15:46.560" v="3" actId="47"/>
        <pc:sldMkLst>
          <pc:docMk/>
          <pc:sldMk cId="3052393062" sldId="260"/>
        </pc:sldMkLst>
      </pc:sldChg>
      <pc:sldChg chg="del">
        <pc:chgData name="Catie McDonald" userId="07642421-351c-46e5-9b14-38e82b4bb9c9" providerId="ADAL" clId="{D2A4EB67-3026-49F0-8F4C-DD466F266BC6}" dt="2024-01-02T21:15:46.986" v="4" actId="47"/>
        <pc:sldMkLst>
          <pc:docMk/>
          <pc:sldMk cId="361212303" sldId="261"/>
        </pc:sldMkLst>
      </pc:sldChg>
      <pc:sldChg chg="addSp modSp new mod modNotesTx">
        <pc:chgData name="Catie McDonald" userId="07642421-351c-46e5-9b14-38e82b4bb9c9" providerId="ADAL" clId="{D2A4EB67-3026-49F0-8F4C-DD466F266BC6}" dt="2024-01-03T19:46:26.083" v="3773" actId="20577"/>
        <pc:sldMkLst>
          <pc:docMk/>
          <pc:sldMk cId="3270763192" sldId="261"/>
        </pc:sldMkLst>
        <pc:spChg chg="add mod">
          <ac:chgData name="Catie McDonald" userId="07642421-351c-46e5-9b14-38e82b4bb9c9" providerId="ADAL" clId="{D2A4EB67-3026-49F0-8F4C-DD466F266BC6}" dt="2024-01-03T19:28:08.878" v="2320" actId="14100"/>
          <ac:spMkLst>
            <pc:docMk/>
            <pc:sldMk cId="3270763192" sldId="261"/>
            <ac:spMk id="2" creationId="{5EB77EEB-0B4B-3137-F93B-23AAECD7D9DB}"/>
          </ac:spMkLst>
        </pc:spChg>
        <pc:spChg chg="add mod">
          <ac:chgData name="Catie McDonald" userId="07642421-351c-46e5-9b14-38e82b4bb9c9" providerId="ADAL" clId="{D2A4EB67-3026-49F0-8F4C-DD466F266BC6}" dt="2024-01-03T19:45:00.303" v="3491" actId="1076"/>
          <ac:spMkLst>
            <pc:docMk/>
            <pc:sldMk cId="3270763192" sldId="261"/>
            <ac:spMk id="3" creationId="{EA2ECDB0-32B2-F54C-CC11-49188B7F16FD}"/>
          </ac:spMkLst>
        </pc:spChg>
      </pc:sldChg>
      <pc:sldChg chg="addSp delSp modSp new mod modClrScheme chgLayout modNotesTx">
        <pc:chgData name="Catie McDonald" userId="07642421-351c-46e5-9b14-38e82b4bb9c9" providerId="ADAL" clId="{D2A4EB67-3026-49F0-8F4C-DD466F266BC6}" dt="2024-01-03T19:41:02.433" v="3363" actId="20577"/>
        <pc:sldMkLst>
          <pc:docMk/>
          <pc:sldMk cId="2874845716" sldId="262"/>
        </pc:sldMkLst>
        <pc:spChg chg="del">
          <ac:chgData name="Catie McDonald" userId="07642421-351c-46e5-9b14-38e82b4bb9c9" providerId="ADAL" clId="{D2A4EB67-3026-49F0-8F4C-DD466F266BC6}" dt="2024-01-03T19:22:01.021" v="1231" actId="700"/>
          <ac:spMkLst>
            <pc:docMk/>
            <pc:sldMk cId="2874845716" sldId="262"/>
            <ac:spMk id="2" creationId="{05B253E0-80A3-3B4A-AD9A-4733789A078D}"/>
          </ac:spMkLst>
        </pc:spChg>
        <pc:spChg chg="add mod">
          <ac:chgData name="Catie McDonald" userId="07642421-351c-46e5-9b14-38e82b4bb9c9" providerId="ADAL" clId="{D2A4EB67-3026-49F0-8F4C-DD466F266BC6}" dt="2024-01-03T19:22:56.162" v="1275" actId="255"/>
          <ac:spMkLst>
            <pc:docMk/>
            <pc:sldMk cId="2874845716" sldId="262"/>
            <ac:spMk id="3" creationId="{975C24C0-1A29-A590-69D6-2075040FFE11}"/>
          </ac:spMkLst>
        </pc:spChg>
      </pc:sldChg>
      <pc:sldChg chg="del">
        <pc:chgData name="Catie McDonald" userId="07642421-351c-46e5-9b14-38e82b4bb9c9" providerId="ADAL" clId="{D2A4EB67-3026-49F0-8F4C-DD466F266BC6}" dt="2024-01-02T21:15:47.333" v="5" actId="47"/>
        <pc:sldMkLst>
          <pc:docMk/>
          <pc:sldMk cId="3352543873" sldId="262"/>
        </pc:sldMkLst>
      </pc:sldChg>
      <pc:sldChg chg="del">
        <pc:chgData name="Catie McDonald" userId="07642421-351c-46e5-9b14-38e82b4bb9c9" providerId="ADAL" clId="{D2A4EB67-3026-49F0-8F4C-DD466F266BC6}" dt="2024-01-02T21:15:47.697" v="6" actId="47"/>
        <pc:sldMkLst>
          <pc:docMk/>
          <pc:sldMk cId="806256175" sldId="263"/>
        </pc:sldMkLst>
      </pc:sldChg>
      <pc:sldChg chg="addSp modSp add mod">
        <pc:chgData name="Catie McDonald" userId="07642421-351c-46e5-9b14-38e82b4bb9c9" providerId="ADAL" clId="{D2A4EB67-3026-49F0-8F4C-DD466F266BC6}" dt="2024-01-03T19:47:53.883" v="3967" actId="20577"/>
        <pc:sldMkLst>
          <pc:docMk/>
          <pc:sldMk cId="2238375537" sldId="263"/>
        </pc:sldMkLst>
        <pc:spChg chg="mod">
          <ac:chgData name="Catie McDonald" userId="07642421-351c-46e5-9b14-38e82b4bb9c9" providerId="ADAL" clId="{D2A4EB67-3026-49F0-8F4C-DD466F266BC6}" dt="2024-01-03T19:28:32.238" v="2349" actId="1076"/>
          <ac:spMkLst>
            <pc:docMk/>
            <pc:sldMk cId="2238375537" sldId="263"/>
            <ac:spMk id="2" creationId="{5EB77EEB-0B4B-3137-F93B-23AAECD7D9DB}"/>
          </ac:spMkLst>
        </pc:spChg>
        <pc:spChg chg="add mod">
          <ac:chgData name="Catie McDonald" userId="07642421-351c-46e5-9b14-38e82b4bb9c9" providerId="ADAL" clId="{D2A4EB67-3026-49F0-8F4C-DD466F266BC6}" dt="2024-01-03T19:47:53.883" v="3967" actId="20577"/>
          <ac:spMkLst>
            <pc:docMk/>
            <pc:sldMk cId="2238375537" sldId="263"/>
            <ac:spMk id="3" creationId="{E205B006-7210-B289-DE5E-88958D7D6522}"/>
          </ac:spMkLst>
        </pc:spChg>
      </pc:sldChg>
      <pc:sldChg chg="addSp modSp add mod">
        <pc:chgData name="Catie McDonald" userId="07642421-351c-46e5-9b14-38e82b4bb9c9" providerId="ADAL" clId="{D2A4EB67-3026-49F0-8F4C-DD466F266BC6}" dt="2024-01-03T19:54:31.356" v="4494" actId="20577"/>
        <pc:sldMkLst>
          <pc:docMk/>
          <pc:sldMk cId="228756421" sldId="264"/>
        </pc:sldMkLst>
        <pc:spChg chg="mod">
          <ac:chgData name="Catie McDonald" userId="07642421-351c-46e5-9b14-38e82b4bb9c9" providerId="ADAL" clId="{D2A4EB67-3026-49F0-8F4C-DD466F266BC6}" dt="2024-01-03T19:28:50.896" v="2400" actId="20577"/>
          <ac:spMkLst>
            <pc:docMk/>
            <pc:sldMk cId="228756421" sldId="264"/>
            <ac:spMk id="2" creationId="{5EB77EEB-0B4B-3137-F93B-23AAECD7D9DB}"/>
          </ac:spMkLst>
        </pc:spChg>
        <pc:spChg chg="add mod">
          <ac:chgData name="Catie McDonald" userId="07642421-351c-46e5-9b14-38e82b4bb9c9" providerId="ADAL" clId="{D2A4EB67-3026-49F0-8F4C-DD466F266BC6}" dt="2024-01-03T19:54:31.356" v="4494" actId="20577"/>
          <ac:spMkLst>
            <pc:docMk/>
            <pc:sldMk cId="228756421" sldId="264"/>
            <ac:spMk id="3" creationId="{491632A8-FF98-01FC-A415-83AF72551A99}"/>
          </ac:spMkLst>
        </pc:spChg>
      </pc:sldChg>
      <pc:sldChg chg="del">
        <pc:chgData name="Catie McDonald" userId="07642421-351c-46e5-9b14-38e82b4bb9c9" providerId="ADAL" clId="{D2A4EB67-3026-49F0-8F4C-DD466F266BC6}" dt="2024-01-02T21:15:48.062" v="7" actId="47"/>
        <pc:sldMkLst>
          <pc:docMk/>
          <pc:sldMk cId="3965036906" sldId="264"/>
        </pc:sldMkLst>
      </pc:sldChg>
      <pc:sldChg chg="addSp modSp add mod">
        <pc:chgData name="Catie McDonald" userId="07642421-351c-46e5-9b14-38e82b4bb9c9" providerId="ADAL" clId="{D2A4EB67-3026-49F0-8F4C-DD466F266BC6}" dt="2024-01-03T19:57:07.579" v="4903" actId="14100"/>
        <pc:sldMkLst>
          <pc:docMk/>
          <pc:sldMk cId="2300859191" sldId="265"/>
        </pc:sldMkLst>
        <pc:spChg chg="mod">
          <ac:chgData name="Catie McDonald" userId="07642421-351c-46e5-9b14-38e82b4bb9c9" providerId="ADAL" clId="{D2A4EB67-3026-49F0-8F4C-DD466F266BC6}" dt="2024-01-03T19:29:33.961" v="2460" actId="122"/>
          <ac:spMkLst>
            <pc:docMk/>
            <pc:sldMk cId="2300859191" sldId="265"/>
            <ac:spMk id="2" creationId="{5EB77EEB-0B4B-3137-F93B-23AAECD7D9DB}"/>
          </ac:spMkLst>
        </pc:spChg>
        <pc:spChg chg="add mod">
          <ac:chgData name="Catie McDonald" userId="07642421-351c-46e5-9b14-38e82b4bb9c9" providerId="ADAL" clId="{D2A4EB67-3026-49F0-8F4C-DD466F266BC6}" dt="2024-01-03T19:57:07.579" v="4903" actId="14100"/>
          <ac:spMkLst>
            <pc:docMk/>
            <pc:sldMk cId="2300859191" sldId="265"/>
            <ac:spMk id="3" creationId="{7FEE462F-9518-BD48-40C1-C44653F222D0}"/>
          </ac:spMkLst>
        </pc:spChg>
      </pc:sldChg>
      <pc:sldChg chg="del">
        <pc:chgData name="Catie McDonald" userId="07642421-351c-46e5-9b14-38e82b4bb9c9" providerId="ADAL" clId="{D2A4EB67-3026-49F0-8F4C-DD466F266BC6}" dt="2024-01-02T21:15:48.498" v="8" actId="47"/>
        <pc:sldMkLst>
          <pc:docMk/>
          <pc:sldMk cId="3071953289" sldId="265"/>
        </pc:sldMkLst>
      </pc:sldChg>
      <pc:sldChg chg="addSp modSp add mod">
        <pc:chgData name="Catie McDonald" userId="07642421-351c-46e5-9b14-38e82b4bb9c9" providerId="ADAL" clId="{D2A4EB67-3026-49F0-8F4C-DD466F266BC6}" dt="2024-01-03T19:58:36.413" v="5092" actId="20577"/>
        <pc:sldMkLst>
          <pc:docMk/>
          <pc:sldMk cId="839560680" sldId="266"/>
        </pc:sldMkLst>
        <pc:spChg chg="mod">
          <ac:chgData name="Catie McDonald" userId="07642421-351c-46e5-9b14-38e82b4bb9c9" providerId="ADAL" clId="{D2A4EB67-3026-49F0-8F4C-DD466F266BC6}" dt="2024-01-03T19:29:48.084" v="2485" actId="20577"/>
          <ac:spMkLst>
            <pc:docMk/>
            <pc:sldMk cId="839560680" sldId="266"/>
            <ac:spMk id="2" creationId="{5EB77EEB-0B4B-3137-F93B-23AAECD7D9DB}"/>
          </ac:spMkLst>
        </pc:spChg>
        <pc:spChg chg="add mod">
          <ac:chgData name="Catie McDonald" userId="07642421-351c-46e5-9b14-38e82b4bb9c9" providerId="ADAL" clId="{D2A4EB67-3026-49F0-8F4C-DD466F266BC6}" dt="2024-01-03T19:58:36.413" v="5092" actId="20577"/>
          <ac:spMkLst>
            <pc:docMk/>
            <pc:sldMk cId="839560680" sldId="266"/>
            <ac:spMk id="3" creationId="{2DF6118C-1917-47B0-7A7A-8BF49A8219D2}"/>
          </ac:spMkLst>
        </pc:spChg>
      </pc:sldChg>
      <pc:sldChg chg="new del">
        <pc:chgData name="Catie McDonald" userId="07642421-351c-46e5-9b14-38e82b4bb9c9" providerId="ADAL" clId="{D2A4EB67-3026-49F0-8F4C-DD466F266BC6}" dt="2024-01-03T19:30:08.921" v="2487" actId="47"/>
        <pc:sldMkLst>
          <pc:docMk/>
          <pc:sldMk cId="3092445082" sldId="267"/>
        </pc:sldMkLst>
      </pc:sldChg>
      <pc:sldChg chg="modSp new mod modNotesTx">
        <pc:chgData name="Catie McDonald" userId="07642421-351c-46e5-9b14-38e82b4bb9c9" providerId="ADAL" clId="{D2A4EB67-3026-49F0-8F4C-DD466F266BC6}" dt="2024-01-03T19:38:45.478" v="3188" actId="20577"/>
        <pc:sldMkLst>
          <pc:docMk/>
          <pc:sldMk cId="4200345493" sldId="267"/>
        </pc:sldMkLst>
        <pc:spChg chg="mod">
          <ac:chgData name="Catie McDonald" userId="07642421-351c-46e5-9b14-38e82b4bb9c9" providerId="ADAL" clId="{D2A4EB67-3026-49F0-8F4C-DD466F266BC6}" dt="2024-01-03T19:33:22.908" v="2712" actId="20577"/>
          <ac:spMkLst>
            <pc:docMk/>
            <pc:sldMk cId="4200345493" sldId="267"/>
            <ac:spMk id="2" creationId="{C98081BD-E8FC-F903-AC55-4447AEED8686}"/>
          </ac:spMkLst>
        </pc:spChg>
        <pc:spChg chg="mod">
          <ac:chgData name="Catie McDonald" userId="07642421-351c-46e5-9b14-38e82b4bb9c9" providerId="ADAL" clId="{D2A4EB67-3026-49F0-8F4C-DD466F266BC6}" dt="2024-01-03T19:38:45.478" v="3188" actId="20577"/>
          <ac:spMkLst>
            <pc:docMk/>
            <pc:sldMk cId="4200345493" sldId="267"/>
            <ac:spMk id="3" creationId="{970265B3-BA82-DD5B-A60D-905E52A92A1E}"/>
          </ac:spMkLst>
        </pc:spChg>
        <pc:spChg chg="mod">
          <ac:chgData name="Catie McDonald" userId="07642421-351c-46e5-9b14-38e82b4bb9c9" providerId="ADAL" clId="{D2A4EB67-3026-49F0-8F4C-DD466F266BC6}" dt="2024-01-03T19:37:27.335" v="3066" actId="1076"/>
          <ac:spMkLst>
            <pc:docMk/>
            <pc:sldMk cId="4200345493" sldId="267"/>
            <ac:spMk id="4" creationId="{2ABCB119-8EF6-28B1-D48D-C10E7FFE363D}"/>
          </ac:spMkLst>
        </pc:spChg>
        <pc:spChg chg="mod">
          <ac:chgData name="Catie McDonald" userId="07642421-351c-46e5-9b14-38e82b4bb9c9" providerId="ADAL" clId="{D2A4EB67-3026-49F0-8F4C-DD466F266BC6}" dt="2024-01-03T19:37:16.326" v="3063" actId="1076"/>
          <ac:spMkLst>
            <pc:docMk/>
            <pc:sldMk cId="4200345493" sldId="267"/>
            <ac:spMk id="5" creationId="{8ABBE922-9B09-4FC9-AADA-D9B6A99E153F}"/>
          </ac:spMkLst>
        </pc:spChg>
        <pc:spChg chg="mod">
          <ac:chgData name="Catie McDonald" userId="07642421-351c-46e5-9b14-38e82b4bb9c9" providerId="ADAL" clId="{D2A4EB67-3026-49F0-8F4C-DD466F266BC6}" dt="2024-01-03T19:37:24.122" v="3065" actId="1076"/>
          <ac:spMkLst>
            <pc:docMk/>
            <pc:sldMk cId="4200345493" sldId="267"/>
            <ac:spMk id="6" creationId="{8A77BFE0-C1E7-6778-9004-8D2EB308BD7C}"/>
          </ac:spMkLst>
        </pc:spChg>
        <pc:spChg chg="mod">
          <ac:chgData name="Catie McDonald" userId="07642421-351c-46e5-9b14-38e82b4bb9c9" providerId="ADAL" clId="{D2A4EB67-3026-49F0-8F4C-DD466F266BC6}" dt="2024-01-03T19:37:35.664" v="3068" actId="1076"/>
          <ac:spMkLst>
            <pc:docMk/>
            <pc:sldMk cId="4200345493" sldId="267"/>
            <ac:spMk id="7" creationId="{27A58269-2346-C54E-0C77-5BB69E645415}"/>
          </ac:spMkLst>
        </pc:spChg>
        <pc:spChg chg="mod">
          <ac:chgData name="Catie McDonald" userId="07642421-351c-46e5-9b14-38e82b4bb9c9" providerId="ADAL" clId="{D2A4EB67-3026-49F0-8F4C-DD466F266BC6}" dt="2024-01-03T19:38:00.344" v="3100" actId="1076"/>
          <ac:spMkLst>
            <pc:docMk/>
            <pc:sldMk cId="4200345493" sldId="267"/>
            <ac:spMk id="8" creationId="{6F52BB2D-7DA4-B711-626B-5E12A5027A3A}"/>
          </ac:spMkLst>
        </pc:spChg>
        <pc:spChg chg="mod">
          <ac:chgData name="Catie McDonald" userId="07642421-351c-46e5-9b14-38e82b4bb9c9" providerId="ADAL" clId="{D2A4EB67-3026-49F0-8F4C-DD466F266BC6}" dt="2024-01-03T19:36:01.825" v="2913" actId="20577"/>
          <ac:spMkLst>
            <pc:docMk/>
            <pc:sldMk cId="4200345493" sldId="267"/>
            <ac:spMk id="9" creationId="{310A2FEC-469B-8E62-8F75-C4BD5DC14A6B}"/>
          </ac:spMkLst>
        </pc:spChg>
        <pc:spChg chg="mod">
          <ac:chgData name="Catie McDonald" userId="07642421-351c-46e5-9b14-38e82b4bb9c9" providerId="ADAL" clId="{D2A4EB67-3026-49F0-8F4C-DD466F266BC6}" dt="2024-01-03T19:36:24.792" v="2973" actId="20577"/>
          <ac:spMkLst>
            <pc:docMk/>
            <pc:sldMk cId="4200345493" sldId="267"/>
            <ac:spMk id="10" creationId="{480EF3BC-AFB8-1482-1A2B-E2342F019B71}"/>
          </ac:spMkLst>
        </pc:spChg>
        <pc:spChg chg="mod">
          <ac:chgData name="Catie McDonald" userId="07642421-351c-46e5-9b14-38e82b4bb9c9" providerId="ADAL" clId="{D2A4EB67-3026-49F0-8F4C-DD466F266BC6}" dt="2024-01-03T19:36:42.295" v="3025" actId="20577"/>
          <ac:spMkLst>
            <pc:docMk/>
            <pc:sldMk cId="4200345493" sldId="267"/>
            <ac:spMk id="11" creationId="{4F541564-12D2-5E0D-E9BA-D36B9EB5AE72}"/>
          </ac:spMkLst>
        </pc:spChg>
        <pc:spChg chg="mod">
          <ac:chgData name="Catie McDonald" userId="07642421-351c-46e5-9b14-38e82b4bb9c9" providerId="ADAL" clId="{D2A4EB67-3026-49F0-8F4C-DD466F266BC6}" dt="2024-01-03T19:37:43.907" v="3098" actId="20577"/>
          <ac:spMkLst>
            <pc:docMk/>
            <pc:sldMk cId="4200345493" sldId="267"/>
            <ac:spMk id="12" creationId="{5E306FB9-F68D-405C-7370-2E070C107D54}"/>
          </ac:spMkLst>
        </pc:spChg>
        <pc:spChg chg="mod">
          <ac:chgData name="Catie McDonald" userId="07642421-351c-46e5-9b14-38e82b4bb9c9" providerId="ADAL" clId="{D2A4EB67-3026-49F0-8F4C-DD466F266BC6}" dt="2024-01-03T19:38:15.510" v="3161" actId="20577"/>
          <ac:spMkLst>
            <pc:docMk/>
            <pc:sldMk cId="4200345493" sldId="267"/>
            <ac:spMk id="13" creationId="{2BE65DEF-93E9-ACC6-1CF0-D037A2BFE3A6}"/>
          </ac:spMkLst>
        </pc:spChg>
      </pc:sldChg>
      <pc:sldChg chg="new">
        <pc:chgData name="Catie McDonald" userId="07642421-351c-46e5-9b14-38e82b4bb9c9" providerId="ADAL" clId="{D2A4EB67-3026-49F0-8F4C-DD466F266BC6}" dt="2024-01-03T19:30:43.259" v="2489" actId="680"/>
        <pc:sldMkLst>
          <pc:docMk/>
          <pc:sldMk cId="2979559646" sldId="268"/>
        </pc:sldMkLst>
      </pc:sldChg>
      <pc:sldChg chg="new del">
        <pc:chgData name="Catie McDonald" userId="07642421-351c-46e5-9b14-38e82b4bb9c9" providerId="ADAL" clId="{D2A4EB67-3026-49F0-8F4C-DD466F266BC6}" dt="2024-01-03T20:05:16.410" v="5094" actId="47"/>
        <pc:sldMkLst>
          <pc:docMk/>
          <pc:sldMk cId="1191859426" sldId="269"/>
        </pc:sldMkLst>
      </pc:sldChg>
      <pc:sldChg chg="modSp new mod">
        <pc:chgData name="Catie McDonald" userId="07642421-351c-46e5-9b14-38e82b4bb9c9" providerId="ADAL" clId="{D2A4EB67-3026-49F0-8F4C-DD466F266BC6}" dt="2024-01-03T20:17:17.619" v="5106" actId="255"/>
        <pc:sldMkLst>
          <pc:docMk/>
          <pc:sldMk cId="1346578820" sldId="269"/>
        </pc:sldMkLst>
        <pc:spChg chg="mod">
          <ac:chgData name="Catie McDonald" userId="07642421-351c-46e5-9b14-38e82b4bb9c9" providerId="ADAL" clId="{D2A4EB67-3026-49F0-8F4C-DD466F266BC6}" dt="2024-01-03T20:17:17.619" v="5106" actId="255"/>
          <ac:spMkLst>
            <pc:docMk/>
            <pc:sldMk cId="1346578820" sldId="269"/>
            <ac:spMk id="2" creationId="{2D85B5D1-D7C3-BE2C-E82E-277D4FC94094}"/>
          </ac:spMkLst>
        </pc:spChg>
      </pc:sldChg>
    </pc:docChg>
  </pc:docChgLst>
  <pc:docChgLst>
    <pc:chgData name="Catie McDonald" userId="07642421-351c-46e5-9b14-38e82b4bb9c9" providerId="ADAL" clId="{7A164802-61A6-494B-BD8D-0F54F3C4F8AF}"/>
    <pc:docChg chg="custSel modSld">
      <pc:chgData name="Catie McDonald" userId="07642421-351c-46e5-9b14-38e82b4bb9c9" providerId="ADAL" clId="{7A164802-61A6-494B-BD8D-0F54F3C4F8AF}" dt="2024-01-03T20:50:18.710" v="63" actId="20577"/>
      <pc:docMkLst>
        <pc:docMk/>
      </pc:docMkLst>
      <pc:sldChg chg="modSp mod">
        <pc:chgData name="Catie McDonald" userId="07642421-351c-46e5-9b14-38e82b4bb9c9" providerId="ADAL" clId="{7A164802-61A6-494B-BD8D-0F54F3C4F8AF}" dt="2024-01-03T20:50:18.710" v="63" actId="20577"/>
        <pc:sldMkLst>
          <pc:docMk/>
          <pc:sldMk cId="839560680" sldId="266"/>
        </pc:sldMkLst>
        <pc:spChg chg="mod">
          <ac:chgData name="Catie McDonald" userId="07642421-351c-46e5-9b14-38e82b4bb9c9" providerId="ADAL" clId="{7A164802-61A6-494B-BD8D-0F54F3C4F8AF}" dt="2024-01-03T20:50:18.710" v="63" actId="20577"/>
          <ac:spMkLst>
            <pc:docMk/>
            <pc:sldMk cId="839560680" sldId="266"/>
            <ac:spMk id="3" creationId="{2DF6118C-1917-47B0-7A7A-8BF49A8219D2}"/>
          </ac:spMkLst>
        </pc:spChg>
      </pc:sldChg>
    </pc:docChg>
  </pc:docChgLst>
  <pc:docChgLst>
    <pc:chgData name="Christine Turnquist" userId="d53a7669-c652-4af7-80ec-d132efb9a05b" providerId="ADAL" clId="{532859EA-C30D-4C09-AC06-A84DA949A93C}"/>
    <pc:docChg chg="undo custSel addSld delSld modSld modSection">
      <pc:chgData name="Christine Turnquist" userId="d53a7669-c652-4af7-80ec-d132efb9a05b" providerId="ADAL" clId="{532859EA-C30D-4C09-AC06-A84DA949A93C}" dt="2024-01-08T20:39:27.755" v="134" actId="20577"/>
      <pc:docMkLst>
        <pc:docMk/>
      </pc:docMkLst>
      <pc:sldChg chg="del">
        <pc:chgData name="Christine Turnquist" userId="d53a7669-c652-4af7-80ec-d132efb9a05b" providerId="ADAL" clId="{532859EA-C30D-4C09-AC06-A84DA949A93C}" dt="2024-01-08T20:34:34.240" v="40" actId="47"/>
        <pc:sldMkLst>
          <pc:docMk/>
          <pc:sldMk cId="3300254672" sldId="257"/>
        </pc:sldMkLst>
      </pc:sldChg>
      <pc:sldChg chg="del">
        <pc:chgData name="Christine Turnquist" userId="d53a7669-c652-4af7-80ec-d132efb9a05b" providerId="ADAL" clId="{532859EA-C30D-4C09-AC06-A84DA949A93C}" dt="2024-01-08T20:34:34.240" v="40" actId="47"/>
        <pc:sldMkLst>
          <pc:docMk/>
          <pc:sldMk cId="3905894419" sldId="258"/>
        </pc:sldMkLst>
      </pc:sldChg>
      <pc:sldChg chg="del">
        <pc:chgData name="Christine Turnquist" userId="d53a7669-c652-4af7-80ec-d132efb9a05b" providerId="ADAL" clId="{532859EA-C30D-4C09-AC06-A84DA949A93C}" dt="2024-01-08T20:34:34.240" v="40" actId="47"/>
        <pc:sldMkLst>
          <pc:docMk/>
          <pc:sldMk cId="3725676255" sldId="259"/>
        </pc:sldMkLst>
      </pc:sldChg>
      <pc:sldChg chg="del">
        <pc:chgData name="Christine Turnquist" userId="d53a7669-c652-4af7-80ec-d132efb9a05b" providerId="ADAL" clId="{532859EA-C30D-4C09-AC06-A84DA949A93C}" dt="2024-01-08T20:34:34.240" v="40" actId="47"/>
        <pc:sldMkLst>
          <pc:docMk/>
          <pc:sldMk cId="3270763192" sldId="261"/>
        </pc:sldMkLst>
      </pc:sldChg>
      <pc:sldChg chg="del">
        <pc:chgData name="Christine Turnquist" userId="d53a7669-c652-4af7-80ec-d132efb9a05b" providerId="ADAL" clId="{532859EA-C30D-4C09-AC06-A84DA949A93C}" dt="2024-01-08T20:34:34.240" v="40" actId="47"/>
        <pc:sldMkLst>
          <pc:docMk/>
          <pc:sldMk cId="2238375537" sldId="263"/>
        </pc:sldMkLst>
      </pc:sldChg>
      <pc:sldChg chg="del">
        <pc:chgData name="Christine Turnquist" userId="d53a7669-c652-4af7-80ec-d132efb9a05b" providerId="ADAL" clId="{532859EA-C30D-4C09-AC06-A84DA949A93C}" dt="2024-01-08T20:34:34.240" v="40" actId="47"/>
        <pc:sldMkLst>
          <pc:docMk/>
          <pc:sldMk cId="228756421" sldId="264"/>
        </pc:sldMkLst>
      </pc:sldChg>
      <pc:sldChg chg="del">
        <pc:chgData name="Christine Turnquist" userId="d53a7669-c652-4af7-80ec-d132efb9a05b" providerId="ADAL" clId="{532859EA-C30D-4C09-AC06-A84DA949A93C}" dt="2024-01-08T20:34:34.240" v="40" actId="47"/>
        <pc:sldMkLst>
          <pc:docMk/>
          <pc:sldMk cId="2300859191" sldId="265"/>
        </pc:sldMkLst>
      </pc:sldChg>
      <pc:sldChg chg="del">
        <pc:chgData name="Christine Turnquist" userId="d53a7669-c652-4af7-80ec-d132efb9a05b" providerId="ADAL" clId="{532859EA-C30D-4C09-AC06-A84DA949A93C}" dt="2024-01-08T20:34:34.240" v="40" actId="47"/>
        <pc:sldMkLst>
          <pc:docMk/>
          <pc:sldMk cId="839560680" sldId="266"/>
        </pc:sldMkLst>
      </pc:sldChg>
      <pc:sldChg chg="add del modNotesTx">
        <pc:chgData name="Christine Turnquist" userId="d53a7669-c652-4af7-80ec-d132efb9a05b" providerId="ADAL" clId="{532859EA-C30D-4C09-AC06-A84DA949A93C}" dt="2024-01-06T14:54:03.615" v="29"/>
        <pc:sldMkLst>
          <pc:docMk/>
          <pc:sldMk cId="1266956819" sldId="270"/>
        </pc:sldMkLst>
      </pc:sldChg>
      <pc:sldChg chg="add del">
        <pc:chgData name="Christine Turnquist" userId="d53a7669-c652-4af7-80ec-d132efb9a05b" providerId="ADAL" clId="{532859EA-C30D-4C09-AC06-A84DA949A93C}" dt="2024-01-06T14:54:03.615" v="29"/>
        <pc:sldMkLst>
          <pc:docMk/>
          <pc:sldMk cId="1593649206" sldId="271"/>
        </pc:sldMkLst>
      </pc:sldChg>
      <pc:sldChg chg="add del">
        <pc:chgData name="Christine Turnquist" userId="d53a7669-c652-4af7-80ec-d132efb9a05b" providerId="ADAL" clId="{532859EA-C30D-4C09-AC06-A84DA949A93C}" dt="2024-01-06T14:54:03.615" v="29"/>
        <pc:sldMkLst>
          <pc:docMk/>
          <pc:sldMk cId="2051313244" sldId="272"/>
        </pc:sldMkLst>
      </pc:sldChg>
      <pc:sldChg chg="add del">
        <pc:chgData name="Christine Turnquist" userId="d53a7669-c652-4af7-80ec-d132efb9a05b" providerId="ADAL" clId="{532859EA-C30D-4C09-AC06-A84DA949A93C}" dt="2024-01-06T14:54:03.615" v="29"/>
        <pc:sldMkLst>
          <pc:docMk/>
          <pc:sldMk cId="3104958453" sldId="273"/>
        </pc:sldMkLst>
      </pc:sldChg>
      <pc:sldChg chg="add del">
        <pc:chgData name="Christine Turnquist" userId="d53a7669-c652-4af7-80ec-d132efb9a05b" providerId="ADAL" clId="{532859EA-C30D-4C09-AC06-A84DA949A93C}" dt="2024-01-06T14:54:03.615" v="29"/>
        <pc:sldMkLst>
          <pc:docMk/>
          <pc:sldMk cId="4010779192" sldId="274"/>
        </pc:sldMkLst>
      </pc:sldChg>
      <pc:sldChg chg="add del">
        <pc:chgData name="Christine Turnquist" userId="d53a7669-c652-4af7-80ec-d132efb9a05b" providerId="ADAL" clId="{532859EA-C30D-4C09-AC06-A84DA949A93C}" dt="2024-01-06T14:54:03.615" v="29"/>
        <pc:sldMkLst>
          <pc:docMk/>
          <pc:sldMk cId="3840518324" sldId="275"/>
        </pc:sldMkLst>
      </pc:sldChg>
      <pc:sldChg chg="add del">
        <pc:chgData name="Christine Turnquist" userId="d53a7669-c652-4af7-80ec-d132efb9a05b" providerId="ADAL" clId="{532859EA-C30D-4C09-AC06-A84DA949A93C}" dt="2024-01-06T14:54:03.615" v="29"/>
        <pc:sldMkLst>
          <pc:docMk/>
          <pc:sldMk cId="3745513369" sldId="276"/>
        </pc:sldMkLst>
      </pc:sldChg>
      <pc:sldChg chg="add del">
        <pc:chgData name="Christine Turnquist" userId="d53a7669-c652-4af7-80ec-d132efb9a05b" providerId="ADAL" clId="{532859EA-C30D-4C09-AC06-A84DA949A93C}" dt="2024-01-06T14:54:03.615" v="29"/>
        <pc:sldMkLst>
          <pc:docMk/>
          <pc:sldMk cId="952467446" sldId="277"/>
        </pc:sldMkLst>
      </pc:sldChg>
      <pc:sldChg chg="add del">
        <pc:chgData name="Christine Turnquist" userId="d53a7669-c652-4af7-80ec-d132efb9a05b" providerId="ADAL" clId="{532859EA-C30D-4C09-AC06-A84DA949A93C}" dt="2024-01-06T14:54:03.615" v="29"/>
        <pc:sldMkLst>
          <pc:docMk/>
          <pc:sldMk cId="2122283918" sldId="278"/>
        </pc:sldMkLst>
      </pc:sldChg>
      <pc:sldChg chg="add del">
        <pc:chgData name="Christine Turnquist" userId="d53a7669-c652-4af7-80ec-d132efb9a05b" providerId="ADAL" clId="{532859EA-C30D-4C09-AC06-A84DA949A93C}" dt="2024-01-06T14:54:03.615" v="29"/>
        <pc:sldMkLst>
          <pc:docMk/>
          <pc:sldMk cId="3615842627" sldId="279"/>
        </pc:sldMkLst>
      </pc:sldChg>
      <pc:sldChg chg="add del">
        <pc:chgData name="Christine Turnquist" userId="d53a7669-c652-4af7-80ec-d132efb9a05b" providerId="ADAL" clId="{532859EA-C30D-4C09-AC06-A84DA949A93C}" dt="2024-01-06T14:54:03.615" v="29"/>
        <pc:sldMkLst>
          <pc:docMk/>
          <pc:sldMk cId="2209739111" sldId="280"/>
        </pc:sldMkLst>
      </pc:sldChg>
      <pc:sldChg chg="add del">
        <pc:chgData name="Christine Turnquist" userId="d53a7669-c652-4af7-80ec-d132efb9a05b" providerId="ADAL" clId="{532859EA-C30D-4C09-AC06-A84DA949A93C}" dt="2024-01-06T14:54:03.615" v="29"/>
        <pc:sldMkLst>
          <pc:docMk/>
          <pc:sldMk cId="426121760" sldId="281"/>
        </pc:sldMkLst>
      </pc:sldChg>
      <pc:sldChg chg="modSp mod">
        <pc:chgData name="Christine Turnquist" userId="d53a7669-c652-4af7-80ec-d132efb9a05b" providerId="ADAL" clId="{532859EA-C30D-4C09-AC06-A84DA949A93C}" dt="2024-01-07T21:47:21.842" v="39" actId="113"/>
        <pc:sldMkLst>
          <pc:docMk/>
          <pc:sldMk cId="563286988" sldId="7842"/>
        </pc:sldMkLst>
        <pc:spChg chg="mod">
          <ac:chgData name="Christine Turnquist" userId="d53a7669-c652-4af7-80ec-d132efb9a05b" providerId="ADAL" clId="{532859EA-C30D-4C09-AC06-A84DA949A93C}" dt="2024-01-07T21:47:21.842" v="39" actId="113"/>
          <ac:spMkLst>
            <pc:docMk/>
            <pc:sldMk cId="563286988" sldId="7842"/>
            <ac:spMk id="2" creationId="{7CBE2D77-C91D-227A-FC0D-178944B2FFAF}"/>
          </ac:spMkLst>
        </pc:spChg>
      </pc:sldChg>
      <pc:sldChg chg="modSp mod">
        <pc:chgData name="Christine Turnquist" userId="d53a7669-c652-4af7-80ec-d132efb9a05b" providerId="ADAL" clId="{532859EA-C30D-4C09-AC06-A84DA949A93C}" dt="2024-01-08T20:39:27.755" v="134" actId="20577"/>
        <pc:sldMkLst>
          <pc:docMk/>
          <pc:sldMk cId="3311050300" sldId="7881"/>
        </pc:sldMkLst>
        <pc:graphicFrameChg chg="modGraphic">
          <ac:chgData name="Christine Turnquist" userId="d53a7669-c652-4af7-80ec-d132efb9a05b" providerId="ADAL" clId="{532859EA-C30D-4C09-AC06-A84DA949A93C}" dt="2024-01-08T20:39:27.755" v="134" actId="20577"/>
          <ac:graphicFrameMkLst>
            <pc:docMk/>
            <pc:sldMk cId="3311050300" sldId="7881"/>
            <ac:graphicFrameMk id="10" creationId="{75699F7A-F887-0543-A7E3-83459B1CECDF}"/>
          </ac:graphicFrameMkLst>
        </pc:graphicFrameChg>
      </pc:sldChg>
      <pc:sldMasterChg chg="delSldLayout">
        <pc:chgData name="Christine Turnquist" userId="d53a7669-c652-4af7-80ec-d132efb9a05b" providerId="ADAL" clId="{532859EA-C30D-4C09-AC06-A84DA949A93C}" dt="2024-01-08T20:38:00.649" v="131" actId="2696"/>
        <pc:sldMasterMkLst>
          <pc:docMk/>
          <pc:sldMasterMk cId="3316915987" sldId="2147483648"/>
        </pc:sldMasterMkLst>
        <pc:sldLayoutChg chg="del">
          <pc:chgData name="Christine Turnquist" userId="d53a7669-c652-4af7-80ec-d132efb9a05b" providerId="ADAL" clId="{532859EA-C30D-4C09-AC06-A84DA949A93C}" dt="2024-01-08T20:37:38.444" v="126" actId="2696"/>
          <pc:sldLayoutMkLst>
            <pc:docMk/>
            <pc:sldMasterMk cId="3316915987" sldId="2147483648"/>
            <pc:sldLayoutMk cId="664704349" sldId="2147483661"/>
          </pc:sldLayoutMkLst>
        </pc:sldLayoutChg>
        <pc:sldLayoutChg chg="del">
          <pc:chgData name="Christine Turnquist" userId="d53a7669-c652-4af7-80ec-d132efb9a05b" providerId="ADAL" clId="{532859EA-C30D-4C09-AC06-A84DA949A93C}" dt="2024-01-08T20:37:30.277" v="124" actId="2696"/>
          <pc:sldLayoutMkLst>
            <pc:docMk/>
            <pc:sldMasterMk cId="3316915987" sldId="2147483648"/>
            <pc:sldLayoutMk cId="1115197471" sldId="2147483662"/>
          </pc:sldLayoutMkLst>
        </pc:sldLayoutChg>
        <pc:sldLayoutChg chg="del">
          <pc:chgData name="Christine Turnquist" userId="d53a7669-c652-4af7-80ec-d132efb9a05b" providerId="ADAL" clId="{532859EA-C30D-4C09-AC06-A84DA949A93C}" dt="2024-01-08T20:35:20.003" v="41" actId="2696"/>
          <pc:sldLayoutMkLst>
            <pc:docMk/>
            <pc:sldMasterMk cId="3316915987" sldId="2147483648"/>
            <pc:sldLayoutMk cId="1773539560" sldId="2147483664"/>
          </pc:sldLayoutMkLst>
        </pc:sldLayoutChg>
        <pc:sldLayoutChg chg="del">
          <pc:chgData name="Christine Turnquist" userId="d53a7669-c652-4af7-80ec-d132efb9a05b" providerId="ADAL" clId="{532859EA-C30D-4C09-AC06-A84DA949A93C}" dt="2024-01-08T20:35:37.492" v="60" actId="2696"/>
          <pc:sldLayoutMkLst>
            <pc:docMk/>
            <pc:sldMasterMk cId="3316915987" sldId="2147483648"/>
            <pc:sldLayoutMk cId="1203859617" sldId="2147483686"/>
          </pc:sldLayoutMkLst>
        </pc:sldLayoutChg>
        <pc:sldLayoutChg chg="del">
          <pc:chgData name="Christine Turnquist" userId="d53a7669-c652-4af7-80ec-d132efb9a05b" providerId="ADAL" clId="{532859EA-C30D-4C09-AC06-A84DA949A93C}" dt="2024-01-08T20:35:33.537" v="55" actId="2696"/>
          <pc:sldLayoutMkLst>
            <pc:docMk/>
            <pc:sldMasterMk cId="3316915987" sldId="2147483648"/>
            <pc:sldLayoutMk cId="1568302022" sldId="2147483687"/>
          </pc:sldLayoutMkLst>
        </pc:sldLayoutChg>
        <pc:sldLayoutChg chg="del">
          <pc:chgData name="Christine Turnquist" userId="d53a7669-c652-4af7-80ec-d132efb9a05b" providerId="ADAL" clId="{532859EA-C30D-4C09-AC06-A84DA949A93C}" dt="2024-01-08T20:37:38.402" v="125" actId="2696"/>
          <pc:sldLayoutMkLst>
            <pc:docMk/>
            <pc:sldMasterMk cId="3316915987" sldId="2147483648"/>
            <pc:sldLayoutMk cId="175094826" sldId="2147483688"/>
          </pc:sldLayoutMkLst>
        </pc:sldLayoutChg>
        <pc:sldLayoutChg chg="del">
          <pc:chgData name="Christine Turnquist" userId="d53a7669-c652-4af7-80ec-d132efb9a05b" providerId="ADAL" clId="{532859EA-C30D-4C09-AC06-A84DA949A93C}" dt="2024-01-08T20:35:37.508" v="61" actId="2696"/>
          <pc:sldLayoutMkLst>
            <pc:docMk/>
            <pc:sldMasterMk cId="3316915987" sldId="2147483648"/>
            <pc:sldLayoutMk cId="2293223800" sldId="2147483689"/>
          </pc:sldLayoutMkLst>
        </pc:sldLayoutChg>
        <pc:sldLayoutChg chg="del">
          <pc:chgData name="Christine Turnquist" userId="d53a7669-c652-4af7-80ec-d132efb9a05b" providerId="ADAL" clId="{532859EA-C30D-4C09-AC06-A84DA949A93C}" dt="2024-01-08T20:35:37.541" v="62" actId="2696"/>
          <pc:sldLayoutMkLst>
            <pc:docMk/>
            <pc:sldMasterMk cId="3316915987" sldId="2147483648"/>
            <pc:sldLayoutMk cId="2431492234" sldId="2147483690"/>
          </pc:sldLayoutMkLst>
        </pc:sldLayoutChg>
        <pc:sldLayoutChg chg="del">
          <pc:chgData name="Christine Turnquist" userId="d53a7669-c652-4af7-80ec-d132efb9a05b" providerId="ADAL" clId="{532859EA-C30D-4C09-AC06-A84DA949A93C}" dt="2024-01-08T20:35:41.933" v="64" actId="2696"/>
          <pc:sldLayoutMkLst>
            <pc:docMk/>
            <pc:sldMasterMk cId="3316915987" sldId="2147483648"/>
            <pc:sldLayoutMk cId="3791155995" sldId="2147483691"/>
          </pc:sldLayoutMkLst>
        </pc:sldLayoutChg>
        <pc:sldLayoutChg chg="del">
          <pc:chgData name="Christine Turnquist" userId="d53a7669-c652-4af7-80ec-d132efb9a05b" providerId="ADAL" clId="{532859EA-C30D-4C09-AC06-A84DA949A93C}" dt="2024-01-08T20:35:33.566" v="56" actId="2696"/>
          <pc:sldLayoutMkLst>
            <pc:docMk/>
            <pc:sldMasterMk cId="3316915987" sldId="2147483648"/>
            <pc:sldLayoutMk cId="656612656" sldId="2147483692"/>
          </pc:sldLayoutMkLst>
        </pc:sldLayoutChg>
        <pc:sldLayoutChg chg="del">
          <pc:chgData name="Christine Turnquist" userId="d53a7669-c652-4af7-80ec-d132efb9a05b" providerId="ADAL" clId="{532859EA-C30D-4C09-AC06-A84DA949A93C}" dt="2024-01-08T20:35:45.915" v="66" actId="2696"/>
          <pc:sldLayoutMkLst>
            <pc:docMk/>
            <pc:sldMasterMk cId="3316915987" sldId="2147483648"/>
            <pc:sldLayoutMk cId="1253299895" sldId="2147483693"/>
          </pc:sldLayoutMkLst>
        </pc:sldLayoutChg>
        <pc:sldLayoutChg chg="del">
          <pc:chgData name="Christine Turnquist" userId="d53a7669-c652-4af7-80ec-d132efb9a05b" providerId="ADAL" clId="{532859EA-C30D-4C09-AC06-A84DA949A93C}" dt="2024-01-08T20:35:45.947" v="67" actId="2696"/>
          <pc:sldLayoutMkLst>
            <pc:docMk/>
            <pc:sldMasterMk cId="3316915987" sldId="2147483648"/>
            <pc:sldLayoutMk cId="4144548749" sldId="2147483694"/>
          </pc:sldLayoutMkLst>
        </pc:sldLayoutChg>
        <pc:sldLayoutChg chg="del">
          <pc:chgData name="Christine Turnquist" userId="d53a7669-c652-4af7-80ec-d132efb9a05b" providerId="ADAL" clId="{532859EA-C30D-4C09-AC06-A84DA949A93C}" dt="2024-01-08T20:35:45.975" v="68" actId="2696"/>
          <pc:sldLayoutMkLst>
            <pc:docMk/>
            <pc:sldMasterMk cId="3316915987" sldId="2147483648"/>
            <pc:sldLayoutMk cId="224743171" sldId="2147483695"/>
          </pc:sldLayoutMkLst>
        </pc:sldLayoutChg>
        <pc:sldLayoutChg chg="del">
          <pc:chgData name="Christine Turnquist" userId="d53a7669-c652-4af7-80ec-d132efb9a05b" providerId="ADAL" clId="{532859EA-C30D-4C09-AC06-A84DA949A93C}" dt="2024-01-08T20:35:45.999" v="69" actId="2696"/>
          <pc:sldLayoutMkLst>
            <pc:docMk/>
            <pc:sldMasterMk cId="3316915987" sldId="2147483648"/>
            <pc:sldLayoutMk cId="3012868554" sldId="2147483696"/>
          </pc:sldLayoutMkLst>
        </pc:sldLayoutChg>
        <pc:sldLayoutChg chg="del">
          <pc:chgData name="Christine Turnquist" userId="d53a7669-c652-4af7-80ec-d132efb9a05b" providerId="ADAL" clId="{532859EA-C30D-4C09-AC06-A84DA949A93C}" dt="2024-01-08T20:37:38.445" v="127" actId="2696"/>
          <pc:sldLayoutMkLst>
            <pc:docMk/>
            <pc:sldMasterMk cId="3316915987" sldId="2147483648"/>
            <pc:sldLayoutMk cId="1425473485" sldId="2147483697"/>
          </pc:sldLayoutMkLst>
        </pc:sldLayoutChg>
        <pc:sldLayoutChg chg="del">
          <pc:chgData name="Christine Turnquist" userId="d53a7669-c652-4af7-80ec-d132efb9a05b" providerId="ADAL" clId="{532859EA-C30D-4C09-AC06-A84DA949A93C}" dt="2024-01-08T20:35:37.477" v="59" actId="2696"/>
          <pc:sldLayoutMkLst>
            <pc:docMk/>
            <pc:sldMasterMk cId="3316915987" sldId="2147483648"/>
            <pc:sldLayoutMk cId="196797844" sldId="2147483698"/>
          </pc:sldLayoutMkLst>
        </pc:sldLayoutChg>
        <pc:sldLayoutChg chg="del">
          <pc:chgData name="Christine Turnquist" userId="d53a7669-c652-4af7-80ec-d132efb9a05b" providerId="ADAL" clId="{532859EA-C30D-4C09-AC06-A84DA949A93C}" dt="2024-01-08T20:35:45.892" v="65" actId="2696"/>
          <pc:sldLayoutMkLst>
            <pc:docMk/>
            <pc:sldMasterMk cId="3316915987" sldId="2147483648"/>
            <pc:sldLayoutMk cId="3417679375" sldId="2147483700"/>
          </pc:sldLayoutMkLst>
        </pc:sldLayoutChg>
        <pc:sldLayoutChg chg="del">
          <pc:chgData name="Christine Turnquist" userId="d53a7669-c652-4af7-80ec-d132efb9a05b" providerId="ADAL" clId="{532859EA-C30D-4C09-AC06-A84DA949A93C}" dt="2024-01-08T20:35:33.591" v="57" actId="2696"/>
          <pc:sldLayoutMkLst>
            <pc:docMk/>
            <pc:sldMasterMk cId="3316915987" sldId="2147483648"/>
            <pc:sldLayoutMk cId="1689561004" sldId="2147483701"/>
          </pc:sldLayoutMkLst>
        </pc:sldLayoutChg>
        <pc:sldLayoutChg chg="del">
          <pc:chgData name="Christine Turnquist" userId="d53a7669-c652-4af7-80ec-d132efb9a05b" providerId="ADAL" clId="{532859EA-C30D-4C09-AC06-A84DA949A93C}" dt="2024-01-08T20:35:33.620" v="58" actId="2696"/>
          <pc:sldLayoutMkLst>
            <pc:docMk/>
            <pc:sldMasterMk cId="3316915987" sldId="2147483648"/>
            <pc:sldLayoutMk cId="1701666098" sldId="2147483702"/>
          </pc:sldLayoutMkLst>
        </pc:sldLayoutChg>
        <pc:sldLayoutChg chg="del">
          <pc:chgData name="Christine Turnquist" userId="d53a7669-c652-4af7-80ec-d132efb9a05b" providerId="ADAL" clId="{532859EA-C30D-4C09-AC06-A84DA949A93C}" dt="2024-01-08T20:37:44.303" v="128" actId="2696"/>
          <pc:sldLayoutMkLst>
            <pc:docMk/>
            <pc:sldMasterMk cId="3316915987" sldId="2147483648"/>
            <pc:sldLayoutMk cId="2192999150" sldId="2147483704"/>
          </pc:sldLayoutMkLst>
        </pc:sldLayoutChg>
        <pc:sldLayoutChg chg="del">
          <pc:chgData name="Christine Turnquist" userId="d53a7669-c652-4af7-80ec-d132efb9a05b" providerId="ADAL" clId="{532859EA-C30D-4C09-AC06-A84DA949A93C}" dt="2024-01-08T20:35:41.887" v="63" actId="2696"/>
          <pc:sldLayoutMkLst>
            <pc:docMk/>
            <pc:sldMasterMk cId="3316915987" sldId="2147483648"/>
            <pc:sldLayoutMk cId="1298910541" sldId="2147483706"/>
          </pc:sldLayoutMkLst>
        </pc:sldLayoutChg>
        <pc:sldLayoutChg chg="del">
          <pc:chgData name="Christine Turnquist" userId="d53a7669-c652-4af7-80ec-d132efb9a05b" providerId="ADAL" clId="{532859EA-C30D-4C09-AC06-A84DA949A93C}" dt="2024-01-08T20:36:13.238" v="71" actId="2696"/>
          <pc:sldLayoutMkLst>
            <pc:docMk/>
            <pc:sldMasterMk cId="3316915987" sldId="2147483648"/>
            <pc:sldLayoutMk cId="844413721" sldId="2147483712"/>
          </pc:sldLayoutMkLst>
        </pc:sldLayoutChg>
        <pc:sldLayoutChg chg="del">
          <pc:chgData name="Christine Turnquist" userId="d53a7669-c652-4af7-80ec-d132efb9a05b" providerId="ADAL" clId="{532859EA-C30D-4C09-AC06-A84DA949A93C}" dt="2024-01-08T20:36:13.284" v="74" actId="2696"/>
          <pc:sldLayoutMkLst>
            <pc:docMk/>
            <pc:sldMasterMk cId="3316915987" sldId="2147483648"/>
            <pc:sldLayoutMk cId="2590622477" sldId="2147483713"/>
          </pc:sldLayoutMkLst>
        </pc:sldLayoutChg>
        <pc:sldLayoutChg chg="del">
          <pc:chgData name="Christine Turnquist" userId="d53a7669-c652-4af7-80ec-d132efb9a05b" providerId="ADAL" clId="{532859EA-C30D-4C09-AC06-A84DA949A93C}" dt="2024-01-08T20:36:13.304" v="75" actId="2696"/>
          <pc:sldLayoutMkLst>
            <pc:docMk/>
            <pc:sldMasterMk cId="3316915987" sldId="2147483648"/>
            <pc:sldLayoutMk cId="1520222100" sldId="2147483714"/>
          </pc:sldLayoutMkLst>
        </pc:sldLayoutChg>
        <pc:sldLayoutChg chg="del">
          <pc:chgData name="Christine Turnquist" userId="d53a7669-c652-4af7-80ec-d132efb9a05b" providerId="ADAL" clId="{532859EA-C30D-4C09-AC06-A84DA949A93C}" dt="2024-01-08T20:36:31.336" v="101" actId="2696"/>
          <pc:sldLayoutMkLst>
            <pc:docMk/>
            <pc:sldMasterMk cId="3316915987" sldId="2147483648"/>
            <pc:sldLayoutMk cId="17269274" sldId="2147483724"/>
          </pc:sldLayoutMkLst>
        </pc:sldLayoutChg>
        <pc:sldLayoutChg chg="del">
          <pc:chgData name="Christine Turnquist" userId="d53a7669-c652-4af7-80ec-d132efb9a05b" providerId="ADAL" clId="{532859EA-C30D-4C09-AC06-A84DA949A93C}" dt="2024-01-08T20:36:41.727" v="102" actId="2696"/>
          <pc:sldLayoutMkLst>
            <pc:docMk/>
            <pc:sldMasterMk cId="3316915987" sldId="2147483648"/>
            <pc:sldLayoutMk cId="3497737943" sldId="2147483725"/>
          </pc:sldLayoutMkLst>
        </pc:sldLayoutChg>
        <pc:sldLayoutChg chg="del">
          <pc:chgData name="Christine Turnquist" userId="d53a7669-c652-4af7-80ec-d132efb9a05b" providerId="ADAL" clId="{532859EA-C30D-4C09-AC06-A84DA949A93C}" dt="2024-01-08T20:36:13.256" v="72" actId="2696"/>
          <pc:sldLayoutMkLst>
            <pc:docMk/>
            <pc:sldMasterMk cId="3316915987" sldId="2147483648"/>
            <pc:sldLayoutMk cId="1706655529" sldId="2147483727"/>
          </pc:sldLayoutMkLst>
        </pc:sldLayoutChg>
        <pc:sldLayoutChg chg="del">
          <pc:chgData name="Christine Turnquist" userId="d53a7669-c652-4af7-80ec-d132efb9a05b" providerId="ADAL" clId="{532859EA-C30D-4C09-AC06-A84DA949A93C}" dt="2024-01-08T20:35:26.751" v="42" actId="2696"/>
          <pc:sldLayoutMkLst>
            <pc:docMk/>
            <pc:sldMasterMk cId="3316915987" sldId="2147483648"/>
            <pc:sldLayoutMk cId="2548840864" sldId="2147483729"/>
          </pc:sldLayoutMkLst>
        </pc:sldLayoutChg>
        <pc:sldLayoutChg chg="del">
          <pc:chgData name="Christine Turnquist" userId="d53a7669-c652-4af7-80ec-d132efb9a05b" providerId="ADAL" clId="{532859EA-C30D-4C09-AC06-A84DA949A93C}" dt="2024-01-08T20:36:13.274" v="73" actId="2696"/>
          <pc:sldLayoutMkLst>
            <pc:docMk/>
            <pc:sldMasterMk cId="3316915987" sldId="2147483648"/>
            <pc:sldLayoutMk cId="2964070722" sldId="2147483730"/>
          </pc:sldLayoutMkLst>
        </pc:sldLayoutChg>
        <pc:sldLayoutChg chg="del">
          <pc:chgData name="Christine Turnquist" userId="d53a7669-c652-4af7-80ec-d132efb9a05b" providerId="ADAL" clId="{532859EA-C30D-4C09-AC06-A84DA949A93C}" dt="2024-01-08T20:36:13.319" v="76" actId="2696"/>
          <pc:sldLayoutMkLst>
            <pc:docMk/>
            <pc:sldMasterMk cId="3316915987" sldId="2147483648"/>
            <pc:sldLayoutMk cId="2576447878" sldId="2147483731"/>
          </pc:sldLayoutMkLst>
        </pc:sldLayoutChg>
        <pc:sldLayoutChg chg="del">
          <pc:chgData name="Christine Turnquist" userId="d53a7669-c652-4af7-80ec-d132efb9a05b" providerId="ADAL" clId="{532859EA-C30D-4C09-AC06-A84DA949A93C}" dt="2024-01-08T20:37:24.455" v="122" actId="2696"/>
          <pc:sldLayoutMkLst>
            <pc:docMk/>
            <pc:sldMasterMk cId="3316915987" sldId="2147483648"/>
            <pc:sldLayoutMk cId="3722186755" sldId="2147483732"/>
          </pc:sldLayoutMkLst>
        </pc:sldLayoutChg>
        <pc:sldLayoutChg chg="del">
          <pc:chgData name="Christine Turnquist" userId="d53a7669-c652-4af7-80ec-d132efb9a05b" providerId="ADAL" clId="{532859EA-C30D-4C09-AC06-A84DA949A93C}" dt="2024-01-08T20:35:50.593" v="70" actId="2696"/>
          <pc:sldLayoutMkLst>
            <pc:docMk/>
            <pc:sldMasterMk cId="3316915987" sldId="2147483648"/>
            <pc:sldLayoutMk cId="321543628" sldId="2147483733"/>
          </pc:sldLayoutMkLst>
        </pc:sldLayoutChg>
        <pc:sldLayoutChg chg="del">
          <pc:chgData name="Christine Turnquist" userId="d53a7669-c652-4af7-80ec-d132efb9a05b" providerId="ADAL" clId="{532859EA-C30D-4C09-AC06-A84DA949A93C}" dt="2024-01-08T20:35:26.779" v="44" actId="2696"/>
          <pc:sldLayoutMkLst>
            <pc:docMk/>
            <pc:sldMasterMk cId="3316915987" sldId="2147483648"/>
            <pc:sldLayoutMk cId="2492985331" sldId="2147483736"/>
          </pc:sldLayoutMkLst>
        </pc:sldLayoutChg>
        <pc:sldLayoutChg chg="del">
          <pc:chgData name="Christine Turnquist" userId="d53a7669-c652-4af7-80ec-d132efb9a05b" providerId="ADAL" clId="{532859EA-C30D-4C09-AC06-A84DA949A93C}" dt="2024-01-08T20:36:13.335" v="77" actId="2696"/>
          <pc:sldLayoutMkLst>
            <pc:docMk/>
            <pc:sldMasterMk cId="3316915987" sldId="2147483648"/>
            <pc:sldLayoutMk cId="4201557830" sldId="2147483737"/>
          </pc:sldLayoutMkLst>
        </pc:sldLayoutChg>
        <pc:sldLayoutChg chg="del">
          <pc:chgData name="Christine Turnquist" userId="d53a7669-c652-4af7-80ec-d132efb9a05b" providerId="ADAL" clId="{532859EA-C30D-4C09-AC06-A84DA949A93C}" dt="2024-01-08T20:35:26.794" v="45" actId="2696"/>
          <pc:sldLayoutMkLst>
            <pc:docMk/>
            <pc:sldMasterMk cId="3316915987" sldId="2147483648"/>
            <pc:sldLayoutMk cId="1056654454" sldId="2147483738"/>
          </pc:sldLayoutMkLst>
        </pc:sldLayoutChg>
        <pc:sldLayoutChg chg="del">
          <pc:chgData name="Christine Turnquist" userId="d53a7669-c652-4af7-80ec-d132efb9a05b" providerId="ADAL" clId="{532859EA-C30D-4C09-AC06-A84DA949A93C}" dt="2024-01-08T20:36:54.292" v="105" actId="2696"/>
          <pc:sldLayoutMkLst>
            <pc:docMk/>
            <pc:sldMasterMk cId="3316915987" sldId="2147483648"/>
            <pc:sldLayoutMk cId="3321747978" sldId="2147483743"/>
          </pc:sldLayoutMkLst>
        </pc:sldLayoutChg>
        <pc:sldLayoutChg chg="del">
          <pc:chgData name="Christine Turnquist" userId="d53a7669-c652-4af7-80ec-d132efb9a05b" providerId="ADAL" clId="{532859EA-C30D-4C09-AC06-A84DA949A93C}" dt="2024-01-08T20:36:54.304" v="106" actId="2696"/>
          <pc:sldLayoutMkLst>
            <pc:docMk/>
            <pc:sldMasterMk cId="3316915987" sldId="2147483648"/>
            <pc:sldLayoutMk cId="2686986154" sldId="2147483744"/>
          </pc:sldLayoutMkLst>
        </pc:sldLayoutChg>
        <pc:sldLayoutChg chg="del">
          <pc:chgData name="Christine Turnquist" userId="d53a7669-c652-4af7-80ec-d132efb9a05b" providerId="ADAL" clId="{532859EA-C30D-4C09-AC06-A84DA949A93C}" dt="2024-01-08T20:36:54.310" v="107" actId="2696"/>
          <pc:sldLayoutMkLst>
            <pc:docMk/>
            <pc:sldMasterMk cId="3316915987" sldId="2147483648"/>
            <pc:sldLayoutMk cId="2038744810" sldId="2147483745"/>
          </pc:sldLayoutMkLst>
        </pc:sldLayoutChg>
        <pc:sldLayoutChg chg="del">
          <pc:chgData name="Christine Turnquist" userId="d53a7669-c652-4af7-80ec-d132efb9a05b" providerId="ADAL" clId="{532859EA-C30D-4C09-AC06-A84DA949A93C}" dt="2024-01-08T20:37:24.472" v="123" actId="2696"/>
          <pc:sldLayoutMkLst>
            <pc:docMk/>
            <pc:sldMasterMk cId="3316915987" sldId="2147483648"/>
            <pc:sldLayoutMk cId="2309641088" sldId="2147483746"/>
          </pc:sldLayoutMkLst>
        </pc:sldLayoutChg>
        <pc:sldLayoutChg chg="del">
          <pc:chgData name="Christine Turnquist" userId="d53a7669-c652-4af7-80ec-d132efb9a05b" providerId="ADAL" clId="{532859EA-C30D-4C09-AC06-A84DA949A93C}" dt="2024-01-08T20:35:28.940" v="51" actId="2696"/>
          <pc:sldLayoutMkLst>
            <pc:docMk/>
            <pc:sldMasterMk cId="3316915987" sldId="2147483648"/>
            <pc:sldLayoutMk cId="1897306690" sldId="2147483747"/>
          </pc:sldLayoutMkLst>
        </pc:sldLayoutChg>
        <pc:sldLayoutChg chg="del">
          <pc:chgData name="Christine Turnquist" userId="d53a7669-c652-4af7-80ec-d132efb9a05b" providerId="ADAL" clId="{532859EA-C30D-4C09-AC06-A84DA949A93C}" dt="2024-01-08T20:35:28.956" v="52" actId="2696"/>
          <pc:sldLayoutMkLst>
            <pc:docMk/>
            <pc:sldMasterMk cId="3316915987" sldId="2147483648"/>
            <pc:sldLayoutMk cId="3370223432" sldId="2147483748"/>
          </pc:sldLayoutMkLst>
        </pc:sldLayoutChg>
        <pc:sldLayoutChg chg="del">
          <pc:chgData name="Christine Turnquist" userId="d53a7669-c652-4af7-80ec-d132efb9a05b" providerId="ADAL" clId="{532859EA-C30D-4C09-AC06-A84DA949A93C}" dt="2024-01-08T20:35:26.808" v="46" actId="2696"/>
          <pc:sldLayoutMkLst>
            <pc:docMk/>
            <pc:sldMasterMk cId="3316915987" sldId="2147483648"/>
            <pc:sldLayoutMk cId="888096622" sldId="2147483749"/>
          </pc:sldLayoutMkLst>
        </pc:sldLayoutChg>
        <pc:sldLayoutChg chg="del">
          <pc:chgData name="Christine Turnquist" userId="d53a7669-c652-4af7-80ec-d132efb9a05b" providerId="ADAL" clId="{532859EA-C30D-4C09-AC06-A84DA949A93C}" dt="2024-01-08T20:35:26.825" v="47" actId="2696"/>
          <pc:sldLayoutMkLst>
            <pc:docMk/>
            <pc:sldMasterMk cId="3316915987" sldId="2147483648"/>
            <pc:sldLayoutMk cId="885848743" sldId="2147483750"/>
          </pc:sldLayoutMkLst>
        </pc:sldLayoutChg>
        <pc:sldLayoutChg chg="del">
          <pc:chgData name="Christine Turnquist" userId="d53a7669-c652-4af7-80ec-d132efb9a05b" providerId="ADAL" clId="{532859EA-C30D-4C09-AC06-A84DA949A93C}" dt="2024-01-08T20:36:54.274" v="104" actId="2696"/>
          <pc:sldLayoutMkLst>
            <pc:docMk/>
            <pc:sldMasterMk cId="3316915987" sldId="2147483648"/>
            <pc:sldLayoutMk cId="3905187930" sldId="2147483751"/>
          </pc:sldLayoutMkLst>
        </pc:sldLayoutChg>
        <pc:sldLayoutChg chg="del">
          <pc:chgData name="Christine Turnquist" userId="d53a7669-c652-4af7-80ec-d132efb9a05b" providerId="ADAL" clId="{532859EA-C30D-4C09-AC06-A84DA949A93C}" dt="2024-01-08T20:35:28.961" v="53" actId="2696"/>
          <pc:sldLayoutMkLst>
            <pc:docMk/>
            <pc:sldMasterMk cId="3316915987" sldId="2147483648"/>
            <pc:sldLayoutMk cId="838337061" sldId="2147483752"/>
          </pc:sldLayoutMkLst>
        </pc:sldLayoutChg>
        <pc:sldLayoutChg chg="del">
          <pc:chgData name="Christine Turnquist" userId="d53a7669-c652-4af7-80ec-d132efb9a05b" providerId="ADAL" clId="{532859EA-C30D-4C09-AC06-A84DA949A93C}" dt="2024-01-08T20:35:28.977" v="54" actId="2696"/>
          <pc:sldLayoutMkLst>
            <pc:docMk/>
            <pc:sldMasterMk cId="3316915987" sldId="2147483648"/>
            <pc:sldLayoutMk cId="3847629144" sldId="2147483759"/>
          </pc:sldLayoutMkLst>
        </pc:sldLayoutChg>
        <pc:sldLayoutChg chg="del">
          <pc:chgData name="Christine Turnquist" userId="d53a7669-c652-4af7-80ec-d132efb9a05b" providerId="ADAL" clId="{532859EA-C30D-4C09-AC06-A84DA949A93C}" dt="2024-01-08T20:36:58.539" v="108" actId="2696"/>
          <pc:sldLayoutMkLst>
            <pc:docMk/>
            <pc:sldMasterMk cId="3316915987" sldId="2147483648"/>
            <pc:sldLayoutMk cId="3887898844" sldId="2147483761"/>
          </pc:sldLayoutMkLst>
        </pc:sldLayoutChg>
        <pc:sldLayoutChg chg="del">
          <pc:chgData name="Christine Turnquist" userId="d53a7669-c652-4af7-80ec-d132efb9a05b" providerId="ADAL" clId="{532859EA-C30D-4C09-AC06-A84DA949A93C}" dt="2024-01-08T20:36:58.558" v="109" actId="2696"/>
          <pc:sldLayoutMkLst>
            <pc:docMk/>
            <pc:sldMasterMk cId="3316915987" sldId="2147483648"/>
            <pc:sldLayoutMk cId="2208663176" sldId="2147483762"/>
          </pc:sldLayoutMkLst>
        </pc:sldLayoutChg>
        <pc:sldLayoutChg chg="del">
          <pc:chgData name="Christine Turnquist" userId="d53a7669-c652-4af7-80ec-d132efb9a05b" providerId="ADAL" clId="{532859EA-C30D-4C09-AC06-A84DA949A93C}" dt="2024-01-08T20:36:13.374" v="80" actId="2696"/>
          <pc:sldLayoutMkLst>
            <pc:docMk/>
            <pc:sldMasterMk cId="3316915987" sldId="2147483648"/>
            <pc:sldLayoutMk cId="1267919771" sldId="2147483766"/>
          </pc:sldLayoutMkLst>
        </pc:sldLayoutChg>
        <pc:sldLayoutChg chg="del">
          <pc:chgData name="Christine Turnquist" userId="d53a7669-c652-4af7-80ec-d132efb9a05b" providerId="ADAL" clId="{532859EA-C30D-4C09-AC06-A84DA949A93C}" dt="2024-01-08T20:35:26.766" v="43" actId="2696"/>
          <pc:sldLayoutMkLst>
            <pc:docMk/>
            <pc:sldMasterMk cId="3316915987" sldId="2147483648"/>
            <pc:sldLayoutMk cId="1326405264" sldId="2147483767"/>
          </pc:sldLayoutMkLst>
        </pc:sldLayoutChg>
        <pc:sldLayoutChg chg="del">
          <pc:chgData name="Christine Turnquist" userId="d53a7669-c652-4af7-80ec-d132efb9a05b" providerId="ADAL" clId="{532859EA-C30D-4C09-AC06-A84DA949A93C}" dt="2024-01-08T20:38:00.649" v="130" actId="2696"/>
          <pc:sldLayoutMkLst>
            <pc:docMk/>
            <pc:sldMasterMk cId="3316915987" sldId="2147483648"/>
            <pc:sldLayoutMk cId="4041928722" sldId="2147483769"/>
          </pc:sldLayoutMkLst>
        </pc:sldLayoutChg>
        <pc:sldLayoutChg chg="del">
          <pc:chgData name="Christine Turnquist" userId="d53a7669-c652-4af7-80ec-d132efb9a05b" providerId="ADAL" clId="{532859EA-C30D-4C09-AC06-A84DA949A93C}" dt="2024-01-08T20:38:00.649" v="131" actId="2696"/>
          <pc:sldLayoutMkLst>
            <pc:docMk/>
            <pc:sldMasterMk cId="3316915987" sldId="2147483648"/>
            <pc:sldLayoutMk cId="3637553668" sldId="2147483770"/>
          </pc:sldLayoutMkLst>
        </pc:sldLayoutChg>
        <pc:sldLayoutChg chg="del">
          <pc:chgData name="Christine Turnquist" userId="d53a7669-c652-4af7-80ec-d132efb9a05b" providerId="ADAL" clId="{532859EA-C30D-4C09-AC06-A84DA949A93C}" dt="2024-01-08T20:38:00.626" v="129" actId="2696"/>
          <pc:sldLayoutMkLst>
            <pc:docMk/>
            <pc:sldMasterMk cId="3316915987" sldId="2147483648"/>
            <pc:sldLayoutMk cId="3219174329" sldId="2147483771"/>
          </pc:sldLayoutMkLst>
        </pc:sldLayoutChg>
        <pc:sldLayoutChg chg="del">
          <pc:chgData name="Christine Turnquist" userId="d53a7669-c652-4af7-80ec-d132efb9a05b" providerId="ADAL" clId="{532859EA-C30D-4C09-AC06-A84DA949A93C}" dt="2024-01-08T20:36:23.486" v="100" actId="2696"/>
          <pc:sldLayoutMkLst>
            <pc:docMk/>
            <pc:sldMasterMk cId="3316915987" sldId="2147483648"/>
            <pc:sldLayoutMk cId="3614532273" sldId="2147483772"/>
          </pc:sldLayoutMkLst>
        </pc:sldLayoutChg>
        <pc:sldLayoutChg chg="del">
          <pc:chgData name="Christine Turnquist" userId="d53a7669-c652-4af7-80ec-d132efb9a05b" providerId="ADAL" clId="{532859EA-C30D-4C09-AC06-A84DA949A93C}" dt="2024-01-08T20:36:13.431" v="84" actId="2696"/>
          <pc:sldLayoutMkLst>
            <pc:docMk/>
            <pc:sldMasterMk cId="3316915987" sldId="2147483648"/>
            <pc:sldLayoutMk cId="3627141918" sldId="2147483774"/>
          </pc:sldLayoutMkLst>
        </pc:sldLayoutChg>
        <pc:sldLayoutChg chg="del">
          <pc:chgData name="Christine Turnquist" userId="d53a7669-c652-4af7-80ec-d132efb9a05b" providerId="ADAL" clId="{532859EA-C30D-4C09-AC06-A84DA949A93C}" dt="2024-01-08T20:37:00.138" v="110" actId="2696"/>
          <pc:sldLayoutMkLst>
            <pc:docMk/>
            <pc:sldMasterMk cId="3316915987" sldId="2147483648"/>
            <pc:sldLayoutMk cId="482074675" sldId="2147483776"/>
          </pc:sldLayoutMkLst>
        </pc:sldLayoutChg>
        <pc:sldLayoutChg chg="del">
          <pc:chgData name="Christine Turnquist" userId="d53a7669-c652-4af7-80ec-d132efb9a05b" providerId="ADAL" clId="{532859EA-C30D-4C09-AC06-A84DA949A93C}" dt="2024-01-08T20:37:24.395" v="119" actId="2696"/>
          <pc:sldLayoutMkLst>
            <pc:docMk/>
            <pc:sldMasterMk cId="3316915987" sldId="2147483648"/>
            <pc:sldLayoutMk cId="1817160806" sldId="2147483777"/>
          </pc:sldLayoutMkLst>
        </pc:sldLayoutChg>
        <pc:sldLayoutChg chg="del">
          <pc:chgData name="Christine Turnquist" userId="d53a7669-c652-4af7-80ec-d132efb9a05b" providerId="ADAL" clId="{532859EA-C30D-4C09-AC06-A84DA949A93C}" dt="2024-01-08T20:37:24.321" v="115" actId="2696"/>
          <pc:sldLayoutMkLst>
            <pc:docMk/>
            <pc:sldMasterMk cId="3316915987" sldId="2147483648"/>
            <pc:sldLayoutMk cId="2925189457" sldId="2147483778"/>
          </pc:sldLayoutMkLst>
        </pc:sldLayoutChg>
        <pc:sldLayoutChg chg="del">
          <pc:chgData name="Christine Turnquist" userId="d53a7669-c652-4af7-80ec-d132efb9a05b" providerId="ADAL" clId="{532859EA-C30D-4C09-AC06-A84DA949A93C}" dt="2024-01-08T20:36:13.396" v="81" actId="2696"/>
          <pc:sldLayoutMkLst>
            <pc:docMk/>
            <pc:sldMasterMk cId="3316915987" sldId="2147483648"/>
            <pc:sldLayoutMk cId="1780375991" sldId="2147483779"/>
          </pc:sldLayoutMkLst>
        </pc:sldLayoutChg>
        <pc:sldLayoutChg chg="del">
          <pc:chgData name="Christine Turnquist" userId="d53a7669-c652-4af7-80ec-d132efb9a05b" providerId="ADAL" clId="{532859EA-C30D-4C09-AC06-A84DA949A93C}" dt="2024-01-08T20:36:13.351" v="78" actId="2696"/>
          <pc:sldLayoutMkLst>
            <pc:docMk/>
            <pc:sldMasterMk cId="3316915987" sldId="2147483648"/>
            <pc:sldLayoutMk cId="1240660114" sldId="2147483780"/>
          </pc:sldLayoutMkLst>
        </pc:sldLayoutChg>
        <pc:sldLayoutChg chg="del">
          <pc:chgData name="Christine Turnquist" userId="d53a7669-c652-4af7-80ec-d132efb9a05b" providerId="ADAL" clId="{532859EA-C30D-4C09-AC06-A84DA949A93C}" dt="2024-01-08T20:37:24.377" v="118" actId="2696"/>
          <pc:sldLayoutMkLst>
            <pc:docMk/>
            <pc:sldMasterMk cId="3316915987" sldId="2147483648"/>
            <pc:sldLayoutMk cId="3128782618" sldId="2147483781"/>
          </pc:sldLayoutMkLst>
        </pc:sldLayoutChg>
        <pc:sldLayoutChg chg="del">
          <pc:chgData name="Christine Turnquist" userId="d53a7669-c652-4af7-80ec-d132efb9a05b" providerId="ADAL" clId="{532859EA-C30D-4C09-AC06-A84DA949A93C}" dt="2024-01-08T20:35:26.839" v="48" actId="2696"/>
          <pc:sldLayoutMkLst>
            <pc:docMk/>
            <pc:sldMasterMk cId="3316915987" sldId="2147483648"/>
            <pc:sldLayoutMk cId="1646905115" sldId="2147483782"/>
          </pc:sldLayoutMkLst>
        </pc:sldLayoutChg>
        <pc:sldLayoutChg chg="del">
          <pc:chgData name="Christine Turnquist" userId="d53a7669-c652-4af7-80ec-d132efb9a05b" providerId="ADAL" clId="{532859EA-C30D-4C09-AC06-A84DA949A93C}" dt="2024-01-08T20:36:13.411" v="82" actId="2696"/>
          <pc:sldLayoutMkLst>
            <pc:docMk/>
            <pc:sldMasterMk cId="3316915987" sldId="2147483648"/>
            <pc:sldLayoutMk cId="1432930312" sldId="2147483783"/>
          </pc:sldLayoutMkLst>
        </pc:sldLayoutChg>
        <pc:sldLayoutChg chg="del">
          <pc:chgData name="Christine Turnquist" userId="d53a7669-c652-4af7-80ec-d132efb9a05b" providerId="ADAL" clId="{532859EA-C30D-4C09-AC06-A84DA949A93C}" dt="2024-01-08T20:37:24.342" v="116" actId="2696"/>
          <pc:sldLayoutMkLst>
            <pc:docMk/>
            <pc:sldMasterMk cId="3316915987" sldId="2147483648"/>
            <pc:sldLayoutMk cId="47504639" sldId="2147483784"/>
          </pc:sldLayoutMkLst>
        </pc:sldLayoutChg>
        <pc:sldLayoutChg chg="del">
          <pc:chgData name="Christine Turnquist" userId="d53a7669-c652-4af7-80ec-d132efb9a05b" providerId="ADAL" clId="{532859EA-C30D-4C09-AC06-A84DA949A93C}" dt="2024-01-08T20:36:13.366" v="79" actId="2696"/>
          <pc:sldLayoutMkLst>
            <pc:docMk/>
            <pc:sldMasterMk cId="3316915987" sldId="2147483648"/>
            <pc:sldLayoutMk cId="3580770143" sldId="2147483785"/>
          </pc:sldLayoutMkLst>
        </pc:sldLayoutChg>
        <pc:sldLayoutChg chg="del">
          <pc:chgData name="Christine Turnquist" userId="d53a7669-c652-4af7-80ec-d132efb9a05b" providerId="ADAL" clId="{532859EA-C30D-4C09-AC06-A84DA949A93C}" dt="2024-01-08T20:37:24.362" v="117" actId="2696"/>
          <pc:sldLayoutMkLst>
            <pc:docMk/>
            <pc:sldMasterMk cId="3316915987" sldId="2147483648"/>
            <pc:sldLayoutMk cId="2596091893" sldId="2147483786"/>
          </pc:sldLayoutMkLst>
        </pc:sldLayoutChg>
        <pc:sldLayoutChg chg="del">
          <pc:chgData name="Christine Turnquist" userId="d53a7669-c652-4af7-80ec-d132efb9a05b" providerId="ADAL" clId="{532859EA-C30D-4C09-AC06-A84DA949A93C}" dt="2024-01-08T20:36:13.422" v="83" actId="2696"/>
          <pc:sldLayoutMkLst>
            <pc:docMk/>
            <pc:sldMasterMk cId="3316915987" sldId="2147483648"/>
            <pc:sldLayoutMk cId="2248136063" sldId="2147483787"/>
          </pc:sldLayoutMkLst>
        </pc:sldLayoutChg>
        <pc:sldLayoutChg chg="del">
          <pc:chgData name="Christine Turnquist" userId="d53a7669-c652-4af7-80ec-d132efb9a05b" providerId="ADAL" clId="{532859EA-C30D-4C09-AC06-A84DA949A93C}" dt="2024-01-08T20:35:26.854" v="49" actId="2696"/>
          <pc:sldLayoutMkLst>
            <pc:docMk/>
            <pc:sldMasterMk cId="3316915987" sldId="2147483648"/>
            <pc:sldLayoutMk cId="542164260" sldId="2147483788"/>
          </pc:sldLayoutMkLst>
        </pc:sldLayoutChg>
        <pc:sldLayoutChg chg="del">
          <pc:chgData name="Christine Turnquist" userId="d53a7669-c652-4af7-80ec-d132efb9a05b" providerId="ADAL" clId="{532859EA-C30D-4C09-AC06-A84DA949A93C}" dt="2024-01-08T20:35:26.877" v="50" actId="2696"/>
          <pc:sldLayoutMkLst>
            <pc:docMk/>
            <pc:sldMasterMk cId="3316915987" sldId="2147483648"/>
            <pc:sldLayoutMk cId="3600034798" sldId="2147483790"/>
          </pc:sldLayoutMkLst>
        </pc:sldLayoutChg>
        <pc:sldLayoutChg chg="del">
          <pc:chgData name="Christine Turnquist" userId="d53a7669-c652-4af7-80ec-d132efb9a05b" providerId="ADAL" clId="{532859EA-C30D-4C09-AC06-A84DA949A93C}" dt="2024-01-08T20:37:02.979" v="111" actId="2696"/>
          <pc:sldLayoutMkLst>
            <pc:docMk/>
            <pc:sldMasterMk cId="3316915987" sldId="2147483648"/>
            <pc:sldLayoutMk cId="3514213761" sldId="2147483791"/>
          </pc:sldLayoutMkLst>
        </pc:sldLayoutChg>
        <pc:sldLayoutChg chg="del">
          <pc:chgData name="Christine Turnquist" userId="d53a7669-c652-4af7-80ec-d132efb9a05b" providerId="ADAL" clId="{532859EA-C30D-4C09-AC06-A84DA949A93C}" dt="2024-01-08T20:37:24.412" v="120" actId="2696"/>
          <pc:sldLayoutMkLst>
            <pc:docMk/>
            <pc:sldMasterMk cId="3316915987" sldId="2147483648"/>
            <pc:sldLayoutMk cId="2288659869" sldId="2147483792"/>
          </pc:sldLayoutMkLst>
        </pc:sldLayoutChg>
        <pc:sldLayoutChg chg="del">
          <pc:chgData name="Christine Turnquist" userId="d53a7669-c652-4af7-80ec-d132efb9a05b" providerId="ADAL" clId="{532859EA-C30D-4C09-AC06-A84DA949A93C}" dt="2024-01-08T20:37:24.435" v="121" actId="2696"/>
          <pc:sldLayoutMkLst>
            <pc:docMk/>
            <pc:sldMasterMk cId="3316915987" sldId="2147483648"/>
            <pc:sldLayoutMk cId="2437210737" sldId="2147483793"/>
          </pc:sldLayoutMkLst>
        </pc:sldLayoutChg>
        <pc:sldLayoutChg chg="del">
          <pc:chgData name="Christine Turnquist" userId="d53a7669-c652-4af7-80ec-d132efb9a05b" providerId="ADAL" clId="{532859EA-C30D-4C09-AC06-A84DA949A93C}" dt="2024-01-08T20:37:16.368" v="112" actId="2696"/>
          <pc:sldLayoutMkLst>
            <pc:docMk/>
            <pc:sldMasterMk cId="3316915987" sldId="2147483648"/>
            <pc:sldLayoutMk cId="3074556894" sldId="2147483794"/>
          </pc:sldLayoutMkLst>
        </pc:sldLayoutChg>
        <pc:sldLayoutChg chg="del">
          <pc:chgData name="Christine Turnquist" userId="d53a7669-c652-4af7-80ec-d132efb9a05b" providerId="ADAL" clId="{532859EA-C30D-4C09-AC06-A84DA949A93C}" dt="2024-01-08T20:36:41.760" v="103" actId="2696"/>
          <pc:sldLayoutMkLst>
            <pc:docMk/>
            <pc:sldMasterMk cId="3316915987" sldId="2147483648"/>
            <pc:sldLayoutMk cId="4060263037" sldId="2147483796"/>
          </pc:sldLayoutMkLst>
        </pc:sldLayoutChg>
        <pc:sldLayoutChg chg="del">
          <pc:chgData name="Christine Turnquist" userId="d53a7669-c652-4af7-80ec-d132efb9a05b" providerId="ADAL" clId="{532859EA-C30D-4C09-AC06-A84DA949A93C}" dt="2024-01-08T20:37:17.829" v="113" actId="2696"/>
          <pc:sldLayoutMkLst>
            <pc:docMk/>
            <pc:sldMasterMk cId="3316915987" sldId="2147483648"/>
            <pc:sldLayoutMk cId="1565980240" sldId="2147483797"/>
          </pc:sldLayoutMkLst>
        </pc:sldLayoutChg>
        <pc:sldLayoutChg chg="del">
          <pc:chgData name="Christine Turnquist" userId="d53a7669-c652-4af7-80ec-d132efb9a05b" providerId="ADAL" clId="{532859EA-C30D-4C09-AC06-A84DA949A93C}" dt="2024-01-08T20:37:18.833" v="114" actId="2696"/>
          <pc:sldLayoutMkLst>
            <pc:docMk/>
            <pc:sldMasterMk cId="3316915987" sldId="2147483648"/>
            <pc:sldLayoutMk cId="3246858030" sldId="2147483798"/>
          </pc:sldLayoutMkLst>
        </pc:sldLayoutChg>
        <pc:sldLayoutChg chg="del">
          <pc:chgData name="Christine Turnquist" userId="d53a7669-c652-4af7-80ec-d132efb9a05b" providerId="ADAL" clId="{532859EA-C30D-4C09-AC06-A84DA949A93C}" dt="2024-01-08T20:36:13.462" v="85" actId="2696"/>
          <pc:sldLayoutMkLst>
            <pc:docMk/>
            <pc:sldMasterMk cId="3316915987" sldId="2147483648"/>
            <pc:sldLayoutMk cId="2914437640" sldId="2147483799"/>
          </pc:sldLayoutMkLst>
        </pc:sldLayoutChg>
        <pc:sldLayoutChg chg="del">
          <pc:chgData name="Christine Turnquist" userId="d53a7669-c652-4af7-80ec-d132efb9a05b" providerId="ADAL" clId="{532859EA-C30D-4C09-AC06-A84DA949A93C}" dt="2024-01-08T20:36:13.479" v="86" actId="2696"/>
          <pc:sldLayoutMkLst>
            <pc:docMk/>
            <pc:sldMasterMk cId="3316915987" sldId="2147483648"/>
            <pc:sldLayoutMk cId="3668865732" sldId="2147483800"/>
          </pc:sldLayoutMkLst>
        </pc:sldLayoutChg>
        <pc:sldLayoutChg chg="del">
          <pc:chgData name="Christine Turnquist" userId="d53a7669-c652-4af7-80ec-d132efb9a05b" providerId="ADAL" clId="{532859EA-C30D-4C09-AC06-A84DA949A93C}" dt="2024-01-08T20:36:13.497" v="87" actId="2696"/>
          <pc:sldLayoutMkLst>
            <pc:docMk/>
            <pc:sldMasterMk cId="3316915987" sldId="2147483648"/>
            <pc:sldLayoutMk cId="1940578560" sldId="2147483801"/>
          </pc:sldLayoutMkLst>
        </pc:sldLayoutChg>
        <pc:sldLayoutChg chg="del">
          <pc:chgData name="Christine Turnquist" userId="d53a7669-c652-4af7-80ec-d132efb9a05b" providerId="ADAL" clId="{532859EA-C30D-4C09-AC06-A84DA949A93C}" dt="2024-01-08T20:36:13.512" v="88" actId="2696"/>
          <pc:sldLayoutMkLst>
            <pc:docMk/>
            <pc:sldMasterMk cId="3316915987" sldId="2147483648"/>
            <pc:sldLayoutMk cId="733575886" sldId="2147483802"/>
          </pc:sldLayoutMkLst>
        </pc:sldLayoutChg>
        <pc:sldLayoutChg chg="del">
          <pc:chgData name="Christine Turnquist" userId="d53a7669-c652-4af7-80ec-d132efb9a05b" providerId="ADAL" clId="{532859EA-C30D-4C09-AC06-A84DA949A93C}" dt="2024-01-08T20:36:13.532" v="89" actId="2696"/>
          <pc:sldLayoutMkLst>
            <pc:docMk/>
            <pc:sldMasterMk cId="3316915987" sldId="2147483648"/>
            <pc:sldLayoutMk cId="3144273978" sldId="2147483803"/>
          </pc:sldLayoutMkLst>
        </pc:sldLayoutChg>
        <pc:sldLayoutChg chg="del">
          <pc:chgData name="Christine Turnquist" userId="d53a7669-c652-4af7-80ec-d132efb9a05b" providerId="ADAL" clId="{532859EA-C30D-4C09-AC06-A84DA949A93C}" dt="2024-01-08T20:36:13.550" v="90" actId="2696"/>
          <pc:sldLayoutMkLst>
            <pc:docMk/>
            <pc:sldMasterMk cId="3316915987" sldId="2147483648"/>
            <pc:sldLayoutMk cId="3812211931" sldId="2147483804"/>
          </pc:sldLayoutMkLst>
        </pc:sldLayoutChg>
        <pc:sldLayoutChg chg="del">
          <pc:chgData name="Christine Turnquist" userId="d53a7669-c652-4af7-80ec-d132efb9a05b" providerId="ADAL" clId="{532859EA-C30D-4C09-AC06-A84DA949A93C}" dt="2024-01-08T20:36:13.567" v="91" actId="2696"/>
          <pc:sldLayoutMkLst>
            <pc:docMk/>
            <pc:sldMasterMk cId="3316915987" sldId="2147483648"/>
            <pc:sldLayoutMk cId="3449447441" sldId="2147483805"/>
          </pc:sldLayoutMkLst>
        </pc:sldLayoutChg>
        <pc:sldLayoutChg chg="del">
          <pc:chgData name="Christine Turnquist" userId="d53a7669-c652-4af7-80ec-d132efb9a05b" providerId="ADAL" clId="{532859EA-C30D-4C09-AC06-A84DA949A93C}" dt="2024-01-08T20:36:17.590" v="92" actId="2696"/>
          <pc:sldLayoutMkLst>
            <pc:docMk/>
            <pc:sldMasterMk cId="3316915987" sldId="2147483648"/>
            <pc:sldLayoutMk cId="1853934845" sldId="2147483807"/>
          </pc:sldLayoutMkLst>
        </pc:sldLayoutChg>
        <pc:sldLayoutChg chg="del">
          <pc:chgData name="Christine Turnquist" userId="d53a7669-c652-4af7-80ec-d132efb9a05b" providerId="ADAL" clId="{532859EA-C30D-4C09-AC06-A84DA949A93C}" dt="2024-01-08T20:36:17.615" v="93" actId="2696"/>
          <pc:sldLayoutMkLst>
            <pc:docMk/>
            <pc:sldMasterMk cId="3316915987" sldId="2147483648"/>
            <pc:sldLayoutMk cId="1026163178" sldId="2147483808"/>
          </pc:sldLayoutMkLst>
        </pc:sldLayoutChg>
        <pc:sldLayoutChg chg="del">
          <pc:chgData name="Christine Turnquist" userId="d53a7669-c652-4af7-80ec-d132efb9a05b" providerId="ADAL" clId="{532859EA-C30D-4C09-AC06-A84DA949A93C}" dt="2024-01-08T20:36:17.634" v="94" actId="2696"/>
          <pc:sldLayoutMkLst>
            <pc:docMk/>
            <pc:sldMasterMk cId="3316915987" sldId="2147483648"/>
            <pc:sldLayoutMk cId="3582697989" sldId="2147483809"/>
          </pc:sldLayoutMkLst>
        </pc:sldLayoutChg>
        <pc:sldLayoutChg chg="del">
          <pc:chgData name="Christine Turnquist" userId="d53a7669-c652-4af7-80ec-d132efb9a05b" providerId="ADAL" clId="{532859EA-C30D-4C09-AC06-A84DA949A93C}" dt="2024-01-08T20:36:17.653" v="95" actId="2696"/>
          <pc:sldLayoutMkLst>
            <pc:docMk/>
            <pc:sldMasterMk cId="3316915987" sldId="2147483648"/>
            <pc:sldLayoutMk cId="1568830314" sldId="2147483810"/>
          </pc:sldLayoutMkLst>
        </pc:sldLayoutChg>
        <pc:sldLayoutChg chg="del">
          <pc:chgData name="Christine Turnquist" userId="d53a7669-c652-4af7-80ec-d132efb9a05b" providerId="ADAL" clId="{532859EA-C30D-4C09-AC06-A84DA949A93C}" dt="2024-01-08T20:36:17.671" v="96" actId="2696"/>
          <pc:sldLayoutMkLst>
            <pc:docMk/>
            <pc:sldMasterMk cId="3316915987" sldId="2147483648"/>
            <pc:sldLayoutMk cId="277228884" sldId="2147483811"/>
          </pc:sldLayoutMkLst>
        </pc:sldLayoutChg>
        <pc:sldLayoutChg chg="del">
          <pc:chgData name="Christine Turnquist" userId="d53a7669-c652-4af7-80ec-d132efb9a05b" providerId="ADAL" clId="{532859EA-C30D-4C09-AC06-A84DA949A93C}" dt="2024-01-08T20:36:21.696" v="97" actId="2696"/>
          <pc:sldLayoutMkLst>
            <pc:docMk/>
            <pc:sldMasterMk cId="3316915987" sldId="2147483648"/>
            <pc:sldLayoutMk cId="1589226429" sldId="2147483812"/>
          </pc:sldLayoutMkLst>
        </pc:sldLayoutChg>
        <pc:sldLayoutChg chg="del">
          <pc:chgData name="Christine Turnquist" userId="d53a7669-c652-4af7-80ec-d132efb9a05b" providerId="ADAL" clId="{532859EA-C30D-4C09-AC06-A84DA949A93C}" dt="2024-01-08T20:36:21.719" v="98" actId="2696"/>
          <pc:sldLayoutMkLst>
            <pc:docMk/>
            <pc:sldMasterMk cId="3316915987" sldId="2147483648"/>
            <pc:sldLayoutMk cId="575180251" sldId="2147483813"/>
          </pc:sldLayoutMkLst>
        </pc:sldLayoutChg>
        <pc:sldLayoutChg chg="del">
          <pc:chgData name="Christine Turnquist" userId="d53a7669-c652-4af7-80ec-d132efb9a05b" providerId="ADAL" clId="{532859EA-C30D-4C09-AC06-A84DA949A93C}" dt="2024-01-08T20:36:21.740" v="99" actId="2696"/>
          <pc:sldLayoutMkLst>
            <pc:docMk/>
            <pc:sldMasterMk cId="3316915987" sldId="2147483648"/>
            <pc:sldLayoutMk cId="696001714" sldId="2147483814"/>
          </pc:sldLayoutMkLst>
        </pc:sldLayoutChg>
      </pc:sldMasterChg>
    </pc:docChg>
  </pc:docChgLst>
  <pc:docChgLst>
    <pc:chgData name="Mel Gillen" userId="840c5593-e846-4e4d-8b07-464f32308082" providerId="ADAL" clId="{1EFFC5B5-36DB-9C4D-8F13-6543ABE09BD9}"/>
    <pc:docChg chg="undo redo custSel addSld delSld modSld sldOrd modMainMaster modSection">
      <pc:chgData name="Mel Gillen" userId="840c5593-e846-4e4d-8b07-464f32308082" providerId="ADAL" clId="{1EFFC5B5-36DB-9C4D-8F13-6543ABE09BD9}" dt="2024-01-07T18:50:17.432" v="1756" actId="20577"/>
      <pc:docMkLst>
        <pc:docMk/>
      </pc:docMkLst>
      <pc:sldChg chg="mod ord modShow">
        <pc:chgData name="Mel Gillen" userId="840c5593-e846-4e4d-8b07-464f32308082" providerId="ADAL" clId="{1EFFC5B5-36DB-9C4D-8F13-6543ABE09BD9}" dt="2024-01-07T18:43:18.245" v="1537" actId="20578"/>
        <pc:sldMkLst>
          <pc:docMk/>
          <pc:sldMk cId="3300254672" sldId="257"/>
        </pc:sldMkLst>
      </pc:sldChg>
      <pc:sldChg chg="mod ord modShow">
        <pc:chgData name="Mel Gillen" userId="840c5593-e846-4e4d-8b07-464f32308082" providerId="ADAL" clId="{1EFFC5B5-36DB-9C4D-8F13-6543ABE09BD9}" dt="2024-01-07T18:43:25.243" v="1539" actId="20578"/>
        <pc:sldMkLst>
          <pc:docMk/>
          <pc:sldMk cId="3905894419" sldId="258"/>
        </pc:sldMkLst>
      </pc:sldChg>
      <pc:sldChg chg="mod ord modShow">
        <pc:chgData name="Mel Gillen" userId="840c5593-e846-4e4d-8b07-464f32308082" providerId="ADAL" clId="{1EFFC5B5-36DB-9C4D-8F13-6543ABE09BD9}" dt="2024-01-07T18:43:38.740" v="1541" actId="20578"/>
        <pc:sldMkLst>
          <pc:docMk/>
          <pc:sldMk cId="3725676255" sldId="259"/>
        </pc:sldMkLst>
      </pc:sldChg>
      <pc:sldChg chg="mod ord modShow">
        <pc:chgData name="Mel Gillen" userId="840c5593-e846-4e4d-8b07-464f32308082" providerId="ADAL" clId="{1EFFC5B5-36DB-9C4D-8F13-6543ABE09BD9}" dt="2024-01-07T18:43:42.924" v="1543" actId="20578"/>
        <pc:sldMkLst>
          <pc:docMk/>
          <pc:sldMk cId="3270763192" sldId="261"/>
        </pc:sldMkLst>
      </pc:sldChg>
      <pc:sldChg chg="modSp mod modShow">
        <pc:chgData name="Mel Gillen" userId="840c5593-e846-4e4d-8b07-464f32308082" providerId="ADAL" clId="{1EFFC5B5-36DB-9C4D-8F13-6543ABE09BD9}" dt="2024-01-07T17:41:29.311" v="224" actId="207"/>
        <pc:sldMkLst>
          <pc:docMk/>
          <pc:sldMk cId="2874845716" sldId="262"/>
        </pc:sldMkLst>
        <pc:spChg chg="mod">
          <ac:chgData name="Mel Gillen" userId="840c5593-e846-4e4d-8b07-464f32308082" providerId="ADAL" clId="{1EFFC5B5-36DB-9C4D-8F13-6543ABE09BD9}" dt="2024-01-07T17:41:29.311" v="224" actId="207"/>
          <ac:spMkLst>
            <pc:docMk/>
            <pc:sldMk cId="2874845716" sldId="262"/>
            <ac:spMk id="3" creationId="{975C24C0-1A29-A590-69D6-2075040FFE11}"/>
          </ac:spMkLst>
        </pc:spChg>
      </pc:sldChg>
      <pc:sldChg chg="mod ord modShow">
        <pc:chgData name="Mel Gillen" userId="840c5593-e846-4e4d-8b07-464f32308082" providerId="ADAL" clId="{1EFFC5B5-36DB-9C4D-8F13-6543ABE09BD9}" dt="2024-01-07T18:43:47.534" v="1545" actId="20578"/>
        <pc:sldMkLst>
          <pc:docMk/>
          <pc:sldMk cId="2238375537" sldId="263"/>
        </pc:sldMkLst>
      </pc:sldChg>
      <pc:sldChg chg="mod ord modShow">
        <pc:chgData name="Mel Gillen" userId="840c5593-e846-4e4d-8b07-464f32308082" providerId="ADAL" clId="{1EFFC5B5-36DB-9C4D-8F13-6543ABE09BD9}" dt="2024-01-07T18:43:52.046" v="1547" actId="20578"/>
        <pc:sldMkLst>
          <pc:docMk/>
          <pc:sldMk cId="228756421" sldId="264"/>
        </pc:sldMkLst>
      </pc:sldChg>
      <pc:sldChg chg="mod ord modShow">
        <pc:chgData name="Mel Gillen" userId="840c5593-e846-4e4d-8b07-464f32308082" providerId="ADAL" clId="{1EFFC5B5-36DB-9C4D-8F13-6543ABE09BD9}" dt="2024-01-07T18:43:56.371" v="1549" actId="20578"/>
        <pc:sldMkLst>
          <pc:docMk/>
          <pc:sldMk cId="2300859191" sldId="265"/>
        </pc:sldMkLst>
      </pc:sldChg>
      <pc:sldChg chg="mod ord modShow">
        <pc:chgData name="Mel Gillen" userId="840c5593-e846-4e4d-8b07-464f32308082" providerId="ADAL" clId="{1EFFC5B5-36DB-9C4D-8F13-6543ABE09BD9}" dt="2024-01-07T18:43:55.339" v="1548" actId="20578"/>
        <pc:sldMkLst>
          <pc:docMk/>
          <pc:sldMk cId="839560680" sldId="266"/>
        </pc:sldMkLst>
      </pc:sldChg>
      <pc:sldChg chg="addSp delSp modSp mod">
        <pc:chgData name="Mel Gillen" userId="840c5593-e846-4e4d-8b07-464f32308082" providerId="ADAL" clId="{1EFFC5B5-36DB-9C4D-8F13-6543ABE09BD9}" dt="2024-01-07T18:42:07.816" v="1530"/>
        <pc:sldMkLst>
          <pc:docMk/>
          <pc:sldMk cId="4200345493" sldId="267"/>
        </pc:sldMkLst>
        <pc:spChg chg="add del mod">
          <ac:chgData name="Mel Gillen" userId="840c5593-e846-4e4d-8b07-464f32308082" providerId="ADAL" clId="{1EFFC5B5-36DB-9C4D-8F13-6543ABE09BD9}" dt="2024-01-07T18:42:07.816" v="1530"/>
          <ac:spMkLst>
            <pc:docMk/>
            <pc:sldMk cId="4200345493" sldId="267"/>
            <ac:spMk id="19" creationId="{160BB574-CB96-28BA-9261-90348DC009D6}"/>
          </ac:spMkLst>
        </pc:spChg>
        <pc:picChg chg="add mod">
          <ac:chgData name="Mel Gillen" userId="840c5593-e846-4e4d-8b07-464f32308082" providerId="ADAL" clId="{1EFFC5B5-36DB-9C4D-8F13-6543ABE09BD9}" dt="2024-01-07T18:41:27.721" v="1521" actId="1076"/>
          <ac:picMkLst>
            <pc:docMk/>
            <pc:sldMk cId="4200345493" sldId="267"/>
            <ac:picMk id="14" creationId="{F0AB7813-9B9C-E35B-560D-6B291993BE1F}"/>
          </ac:picMkLst>
        </pc:picChg>
        <pc:picChg chg="add mod">
          <ac:chgData name="Mel Gillen" userId="840c5593-e846-4e4d-8b07-464f32308082" providerId="ADAL" clId="{1EFFC5B5-36DB-9C4D-8F13-6543ABE09BD9}" dt="2024-01-07T18:41:50.069" v="1524" actId="1076"/>
          <ac:picMkLst>
            <pc:docMk/>
            <pc:sldMk cId="4200345493" sldId="267"/>
            <ac:picMk id="15" creationId="{4B02BD8E-ADCA-9F9B-8D2C-46F730FF38B3}"/>
          </ac:picMkLst>
        </pc:picChg>
        <pc:picChg chg="add mod">
          <ac:chgData name="Mel Gillen" userId="840c5593-e846-4e4d-8b07-464f32308082" providerId="ADAL" clId="{1EFFC5B5-36DB-9C4D-8F13-6543ABE09BD9}" dt="2024-01-07T18:41:41.516" v="1522" actId="1076"/>
          <ac:picMkLst>
            <pc:docMk/>
            <pc:sldMk cId="4200345493" sldId="267"/>
            <ac:picMk id="16" creationId="{43CF0BBF-1758-EB24-D02A-05B29F4A3F8F}"/>
          </ac:picMkLst>
        </pc:picChg>
        <pc:picChg chg="add mod">
          <ac:chgData name="Mel Gillen" userId="840c5593-e846-4e4d-8b07-464f32308082" providerId="ADAL" clId="{1EFFC5B5-36DB-9C4D-8F13-6543ABE09BD9}" dt="2024-01-07T18:41:58.110" v="1526" actId="1076"/>
          <ac:picMkLst>
            <pc:docMk/>
            <pc:sldMk cId="4200345493" sldId="267"/>
            <ac:picMk id="17" creationId="{513BFB57-92C3-8B9C-3474-E46FAFBEBD4C}"/>
          </ac:picMkLst>
        </pc:picChg>
        <pc:picChg chg="add mod">
          <ac:chgData name="Mel Gillen" userId="840c5593-e846-4e4d-8b07-464f32308082" providerId="ADAL" clId="{1EFFC5B5-36DB-9C4D-8F13-6543ABE09BD9}" dt="2024-01-07T18:42:05.150" v="1528" actId="1076"/>
          <ac:picMkLst>
            <pc:docMk/>
            <pc:sldMk cId="4200345493" sldId="267"/>
            <ac:picMk id="18" creationId="{72850A07-8C5C-F116-FC1B-93B9745A197C}"/>
          </ac:picMkLst>
        </pc:picChg>
      </pc:sldChg>
      <pc:sldChg chg="ord">
        <pc:chgData name="Mel Gillen" userId="840c5593-e846-4e4d-8b07-464f32308082" providerId="ADAL" clId="{1EFFC5B5-36DB-9C4D-8F13-6543ABE09BD9}" dt="2024-01-07T18:43:04.019" v="1534" actId="20578"/>
        <pc:sldMkLst>
          <pc:docMk/>
          <pc:sldMk cId="2979559646" sldId="268"/>
        </pc:sldMkLst>
      </pc:sldChg>
      <pc:sldChg chg="del">
        <pc:chgData name="Mel Gillen" userId="840c5593-e846-4e4d-8b07-464f32308082" providerId="ADAL" clId="{1EFFC5B5-36DB-9C4D-8F13-6543ABE09BD9}" dt="2024-01-07T18:42:27.086" v="1532" actId="2696"/>
        <pc:sldMkLst>
          <pc:docMk/>
          <pc:sldMk cId="1346578820" sldId="269"/>
        </pc:sldMkLst>
      </pc:sldChg>
      <pc:sldChg chg="addSp delSp modSp add mod">
        <pc:chgData name="Mel Gillen" userId="840c5593-e846-4e4d-8b07-464f32308082" providerId="ADAL" clId="{1EFFC5B5-36DB-9C4D-8F13-6543ABE09BD9}" dt="2024-01-07T17:22:25.342" v="101" actId="1076"/>
        <pc:sldMkLst>
          <pc:docMk/>
          <pc:sldMk cId="2555281505" sldId="7841"/>
        </pc:sldMkLst>
        <pc:spChg chg="mod">
          <ac:chgData name="Mel Gillen" userId="840c5593-e846-4e4d-8b07-464f32308082" providerId="ADAL" clId="{1EFFC5B5-36DB-9C4D-8F13-6543ABE09BD9}" dt="2024-01-07T17:16:00.417" v="91" actId="1076"/>
          <ac:spMkLst>
            <pc:docMk/>
            <pc:sldMk cId="2555281505" sldId="7841"/>
            <ac:spMk id="10" creationId="{D37D6925-1DFC-B543-AA36-B54CBDACC40B}"/>
          </ac:spMkLst>
        </pc:spChg>
        <pc:spChg chg="mod">
          <ac:chgData name="Mel Gillen" userId="840c5593-e846-4e4d-8b07-464f32308082" providerId="ADAL" clId="{1EFFC5B5-36DB-9C4D-8F13-6543ABE09BD9}" dt="2024-01-07T17:16:06.513" v="92" actId="1076"/>
          <ac:spMkLst>
            <pc:docMk/>
            <pc:sldMk cId="2555281505" sldId="7841"/>
            <ac:spMk id="12" creationId="{E5970B67-D743-3D47-A7E4-F48DCA38904F}"/>
          </ac:spMkLst>
        </pc:spChg>
        <pc:spChg chg="mod">
          <ac:chgData name="Mel Gillen" userId="840c5593-e846-4e4d-8b07-464f32308082" providerId="ADAL" clId="{1EFFC5B5-36DB-9C4D-8F13-6543ABE09BD9}" dt="2024-01-07T17:13:04.257" v="31" actId="20577"/>
          <ac:spMkLst>
            <pc:docMk/>
            <pc:sldMk cId="2555281505" sldId="7841"/>
            <ac:spMk id="13" creationId="{4B3DCC87-14F4-FF49-920C-ABA6BE4C4AB6}"/>
          </ac:spMkLst>
        </pc:spChg>
        <pc:picChg chg="add mod">
          <ac:chgData name="Mel Gillen" userId="840c5593-e846-4e4d-8b07-464f32308082" providerId="ADAL" clId="{1EFFC5B5-36DB-9C4D-8F13-6543ABE09BD9}" dt="2024-01-07T17:22:25.342" v="101" actId="1076"/>
          <ac:picMkLst>
            <pc:docMk/>
            <pc:sldMk cId="2555281505" sldId="7841"/>
            <ac:picMk id="2" creationId="{A23BDBD2-2E3A-6530-1D62-86EA5BF0E0F7}"/>
          </ac:picMkLst>
        </pc:picChg>
        <pc:picChg chg="del">
          <ac:chgData name="Mel Gillen" userId="840c5593-e846-4e4d-8b07-464f32308082" providerId="ADAL" clId="{1EFFC5B5-36DB-9C4D-8F13-6543ABE09BD9}" dt="2024-01-07T17:22:14.627" v="99" actId="478"/>
          <ac:picMkLst>
            <pc:docMk/>
            <pc:sldMk cId="2555281505" sldId="7841"/>
            <ac:picMk id="24" creationId="{DC215FE4-E450-CC49-9507-597FBA73E569}"/>
          </ac:picMkLst>
        </pc:picChg>
      </pc:sldChg>
      <pc:sldChg chg="modSp new mod">
        <pc:chgData name="Mel Gillen" userId="840c5593-e846-4e4d-8b07-464f32308082" providerId="ADAL" clId="{1EFFC5B5-36DB-9C4D-8F13-6543ABE09BD9}" dt="2024-01-07T17:24:51.983" v="107" actId="207"/>
        <pc:sldMkLst>
          <pc:docMk/>
          <pc:sldMk cId="563286988" sldId="7842"/>
        </pc:sldMkLst>
        <pc:spChg chg="mod">
          <ac:chgData name="Mel Gillen" userId="840c5593-e846-4e4d-8b07-464f32308082" providerId="ADAL" clId="{1EFFC5B5-36DB-9C4D-8F13-6543ABE09BD9}" dt="2024-01-07T17:24:51.983" v="107" actId="207"/>
          <ac:spMkLst>
            <pc:docMk/>
            <pc:sldMk cId="563286988" sldId="7842"/>
            <ac:spMk id="2" creationId="{7CBE2D77-C91D-227A-FC0D-178944B2FFAF}"/>
          </ac:spMkLst>
        </pc:spChg>
      </pc:sldChg>
      <pc:sldChg chg="delSp modSp new mod">
        <pc:chgData name="Mel Gillen" userId="840c5593-e846-4e4d-8b07-464f32308082" providerId="ADAL" clId="{1EFFC5B5-36DB-9C4D-8F13-6543ABE09BD9}" dt="2024-01-07T17:27:16.048" v="150" actId="1076"/>
        <pc:sldMkLst>
          <pc:docMk/>
          <pc:sldMk cId="2318460540" sldId="7843"/>
        </pc:sldMkLst>
        <pc:spChg chg="del">
          <ac:chgData name="Mel Gillen" userId="840c5593-e846-4e4d-8b07-464f32308082" providerId="ADAL" clId="{1EFFC5B5-36DB-9C4D-8F13-6543ABE09BD9}" dt="2024-01-07T17:26:10.685" v="111" actId="21"/>
          <ac:spMkLst>
            <pc:docMk/>
            <pc:sldMk cId="2318460540" sldId="7843"/>
            <ac:spMk id="2" creationId="{4A26C433-44A3-8FD1-20AB-7A2B91C7BB43}"/>
          </ac:spMkLst>
        </pc:spChg>
        <pc:spChg chg="mod">
          <ac:chgData name="Mel Gillen" userId="840c5593-e846-4e4d-8b07-464f32308082" providerId="ADAL" clId="{1EFFC5B5-36DB-9C4D-8F13-6543ABE09BD9}" dt="2024-01-07T17:27:16.048" v="150" actId="1076"/>
          <ac:spMkLst>
            <pc:docMk/>
            <pc:sldMk cId="2318460540" sldId="7843"/>
            <ac:spMk id="3" creationId="{FC13E6EA-2843-814E-9275-2E711801FDDF}"/>
          </ac:spMkLst>
        </pc:spChg>
        <pc:spChg chg="mod">
          <ac:chgData name="Mel Gillen" userId="840c5593-e846-4e4d-8b07-464f32308082" providerId="ADAL" clId="{1EFFC5B5-36DB-9C4D-8F13-6543ABE09BD9}" dt="2024-01-07T17:27:16.048" v="150" actId="1076"/>
          <ac:spMkLst>
            <pc:docMk/>
            <pc:sldMk cId="2318460540" sldId="7843"/>
            <ac:spMk id="4" creationId="{593993E7-084F-FF83-82C8-1AE4F709D8FF}"/>
          </ac:spMkLst>
        </pc:spChg>
      </pc:sldChg>
      <pc:sldChg chg="modSp new del mod">
        <pc:chgData name="Mel Gillen" userId="840c5593-e846-4e4d-8b07-464f32308082" providerId="ADAL" clId="{1EFFC5B5-36DB-9C4D-8F13-6543ABE09BD9}" dt="2024-01-07T17:36:31.582" v="194" actId="2696"/>
        <pc:sldMkLst>
          <pc:docMk/>
          <pc:sldMk cId="1173775513" sldId="7844"/>
        </pc:sldMkLst>
        <pc:spChg chg="mod">
          <ac:chgData name="Mel Gillen" userId="840c5593-e846-4e4d-8b07-464f32308082" providerId="ADAL" clId="{1EFFC5B5-36DB-9C4D-8F13-6543ABE09BD9}" dt="2024-01-07T17:28:13.226" v="190" actId="207"/>
          <ac:spMkLst>
            <pc:docMk/>
            <pc:sldMk cId="1173775513" sldId="7844"/>
            <ac:spMk id="2" creationId="{F6D17E1E-611F-4DFB-9719-44AA99033E4F}"/>
          </ac:spMkLst>
        </pc:spChg>
      </pc:sldChg>
      <pc:sldChg chg="modSp new mod">
        <pc:chgData name="Mel Gillen" userId="840c5593-e846-4e4d-8b07-464f32308082" providerId="ADAL" clId="{1EFFC5B5-36DB-9C4D-8F13-6543ABE09BD9}" dt="2024-01-07T17:37:08.432" v="201" actId="207"/>
        <pc:sldMkLst>
          <pc:docMk/>
          <pc:sldMk cId="45836799" sldId="7845"/>
        </pc:sldMkLst>
        <pc:spChg chg="mod">
          <ac:chgData name="Mel Gillen" userId="840c5593-e846-4e4d-8b07-464f32308082" providerId="ADAL" clId="{1EFFC5B5-36DB-9C4D-8F13-6543ABE09BD9}" dt="2024-01-07T17:37:08.432" v="201" actId="207"/>
          <ac:spMkLst>
            <pc:docMk/>
            <pc:sldMk cId="45836799" sldId="7845"/>
            <ac:spMk id="2" creationId="{CDFC80F3-38CF-FB17-960A-760EBE3FE5FD}"/>
          </ac:spMkLst>
        </pc:spChg>
      </pc:sldChg>
      <pc:sldChg chg="modSp add del mod">
        <pc:chgData name="Mel Gillen" userId="840c5593-e846-4e4d-8b07-464f32308082" providerId="ADAL" clId="{1EFFC5B5-36DB-9C4D-8F13-6543ABE09BD9}" dt="2024-01-07T18:48:32.647" v="1710" actId="20577"/>
        <pc:sldMkLst>
          <pc:docMk/>
          <pc:sldMk cId="1859860766" sldId="7877"/>
        </pc:sldMkLst>
        <pc:spChg chg="mod">
          <ac:chgData name="Mel Gillen" userId="840c5593-e846-4e4d-8b07-464f32308082" providerId="ADAL" clId="{1EFFC5B5-36DB-9C4D-8F13-6543ABE09BD9}" dt="2024-01-07T17:41:57.787" v="243" actId="20577"/>
          <ac:spMkLst>
            <pc:docMk/>
            <pc:sldMk cId="1859860766" sldId="7877"/>
            <ac:spMk id="14" creationId="{527D5E29-0E11-3A40-AE5A-93DB1BA6CA9F}"/>
          </ac:spMkLst>
        </pc:spChg>
        <pc:spChg chg="mod">
          <ac:chgData name="Mel Gillen" userId="840c5593-e846-4e4d-8b07-464f32308082" providerId="ADAL" clId="{1EFFC5B5-36DB-9C4D-8F13-6543ABE09BD9}" dt="2024-01-07T18:48:32.647" v="1710" actId="20577"/>
          <ac:spMkLst>
            <pc:docMk/>
            <pc:sldMk cId="1859860766" sldId="7877"/>
            <ac:spMk id="26" creationId="{80491B5E-7BBE-D545-8F20-162AA943855A}"/>
          </ac:spMkLst>
        </pc:spChg>
        <pc:spChg chg="mod">
          <ac:chgData name="Mel Gillen" userId="840c5593-e846-4e4d-8b07-464f32308082" providerId="ADAL" clId="{1EFFC5B5-36DB-9C4D-8F13-6543ABE09BD9}" dt="2024-01-07T18:48:18.554" v="1706" actId="20577"/>
          <ac:spMkLst>
            <pc:docMk/>
            <pc:sldMk cId="1859860766" sldId="7877"/>
            <ac:spMk id="27" creationId="{2940FAFA-013D-764E-A0E3-7C7B3D96EE93}"/>
          </ac:spMkLst>
        </pc:spChg>
        <pc:graphicFrameChg chg="mod modGraphic">
          <ac:chgData name="Mel Gillen" userId="840c5593-e846-4e4d-8b07-464f32308082" providerId="ADAL" clId="{1EFFC5B5-36DB-9C4D-8F13-6543ABE09BD9}" dt="2024-01-07T17:40:05.148" v="218" actId="1076"/>
          <ac:graphicFrameMkLst>
            <pc:docMk/>
            <pc:sldMk cId="1859860766" sldId="7877"/>
            <ac:graphicFrameMk id="10" creationId="{75699F7A-F887-0543-A7E3-83459B1CECDF}"/>
          </ac:graphicFrameMkLst>
        </pc:graphicFrameChg>
      </pc:sldChg>
      <pc:sldChg chg="addSp delSp modSp new mod">
        <pc:chgData name="Mel Gillen" userId="840c5593-e846-4e4d-8b07-464f32308082" providerId="ADAL" clId="{1EFFC5B5-36DB-9C4D-8F13-6543ABE09BD9}" dt="2024-01-07T17:46:08.992" v="286" actId="22"/>
        <pc:sldMkLst>
          <pc:docMk/>
          <pc:sldMk cId="686667645" sldId="7878"/>
        </pc:sldMkLst>
        <pc:spChg chg="mod">
          <ac:chgData name="Mel Gillen" userId="840c5593-e846-4e4d-8b07-464f32308082" providerId="ADAL" clId="{1EFFC5B5-36DB-9C4D-8F13-6543ABE09BD9}" dt="2024-01-07T17:42:33.751" v="281" actId="20577"/>
          <ac:spMkLst>
            <pc:docMk/>
            <pc:sldMk cId="686667645" sldId="7878"/>
            <ac:spMk id="2" creationId="{32FB189E-908C-2DB7-8524-C2839BE6192F}"/>
          </ac:spMkLst>
        </pc:spChg>
        <pc:spChg chg="add del">
          <ac:chgData name="Mel Gillen" userId="840c5593-e846-4e4d-8b07-464f32308082" providerId="ADAL" clId="{1EFFC5B5-36DB-9C4D-8F13-6543ABE09BD9}" dt="2024-01-07T17:46:08.992" v="286" actId="22"/>
          <ac:spMkLst>
            <pc:docMk/>
            <pc:sldMk cId="686667645" sldId="7878"/>
            <ac:spMk id="4" creationId="{AA4779C4-5167-1943-9F2D-776EBE2DE337}"/>
          </ac:spMkLst>
        </pc:spChg>
      </pc:sldChg>
      <pc:sldChg chg="addSp delSp modSp add mod">
        <pc:chgData name="Mel Gillen" userId="840c5593-e846-4e4d-8b07-464f32308082" providerId="ADAL" clId="{1EFFC5B5-36DB-9C4D-8F13-6543ABE09BD9}" dt="2024-01-07T18:49:13.170" v="1731" actId="478"/>
        <pc:sldMkLst>
          <pc:docMk/>
          <pc:sldMk cId="2589364850" sldId="7879"/>
        </pc:sldMkLst>
        <pc:spChg chg="add mod">
          <ac:chgData name="Mel Gillen" userId="840c5593-e846-4e4d-8b07-464f32308082" providerId="ADAL" clId="{1EFFC5B5-36DB-9C4D-8F13-6543ABE09BD9}" dt="2024-01-07T18:49:06.587" v="1730"/>
          <ac:spMkLst>
            <pc:docMk/>
            <pc:sldMk cId="2589364850" sldId="7879"/>
            <ac:spMk id="2" creationId="{F787A9CA-5039-B792-7F0B-37DF5322AB36}"/>
          </ac:spMkLst>
        </pc:spChg>
        <pc:spChg chg="add mod">
          <ac:chgData name="Mel Gillen" userId="840c5593-e846-4e4d-8b07-464f32308082" providerId="ADAL" clId="{1EFFC5B5-36DB-9C4D-8F13-6543ABE09BD9}" dt="2024-01-07T18:49:06.587" v="1730"/>
          <ac:spMkLst>
            <pc:docMk/>
            <pc:sldMk cId="2589364850" sldId="7879"/>
            <ac:spMk id="3" creationId="{1062F7E4-E18C-E21C-5B93-3D86BCC71EB7}"/>
          </ac:spMkLst>
        </pc:spChg>
        <pc:spChg chg="add mod">
          <ac:chgData name="Mel Gillen" userId="840c5593-e846-4e4d-8b07-464f32308082" providerId="ADAL" clId="{1EFFC5B5-36DB-9C4D-8F13-6543ABE09BD9}" dt="2024-01-07T18:49:06.587" v="1730"/>
          <ac:spMkLst>
            <pc:docMk/>
            <pc:sldMk cId="2589364850" sldId="7879"/>
            <ac:spMk id="4" creationId="{2175FBEB-66D7-1E2F-8EC9-F175025AB8B3}"/>
          </ac:spMkLst>
        </pc:spChg>
        <pc:spChg chg="mod">
          <ac:chgData name="Mel Gillen" userId="840c5593-e846-4e4d-8b07-464f32308082" providerId="ADAL" clId="{1EFFC5B5-36DB-9C4D-8F13-6543ABE09BD9}" dt="2024-01-07T17:48:10.053" v="314" actId="20577"/>
          <ac:spMkLst>
            <pc:docMk/>
            <pc:sldMk cId="2589364850" sldId="7879"/>
            <ac:spMk id="14" creationId="{527D5E29-0E11-3A40-AE5A-93DB1BA6CA9F}"/>
          </ac:spMkLst>
        </pc:spChg>
        <pc:spChg chg="del">
          <ac:chgData name="Mel Gillen" userId="840c5593-e846-4e4d-8b07-464f32308082" providerId="ADAL" clId="{1EFFC5B5-36DB-9C4D-8F13-6543ABE09BD9}" dt="2024-01-07T18:49:13.170" v="1731" actId="478"/>
          <ac:spMkLst>
            <pc:docMk/>
            <pc:sldMk cId="2589364850" sldId="7879"/>
            <ac:spMk id="26" creationId="{80491B5E-7BBE-D545-8F20-162AA943855A}"/>
          </ac:spMkLst>
        </pc:spChg>
        <pc:spChg chg="del">
          <ac:chgData name="Mel Gillen" userId="840c5593-e846-4e4d-8b07-464f32308082" providerId="ADAL" clId="{1EFFC5B5-36DB-9C4D-8F13-6543ABE09BD9}" dt="2024-01-07T18:49:13.170" v="1731" actId="478"/>
          <ac:spMkLst>
            <pc:docMk/>
            <pc:sldMk cId="2589364850" sldId="7879"/>
            <ac:spMk id="27" creationId="{2940FAFA-013D-764E-A0E3-7C7B3D96EE93}"/>
          </ac:spMkLst>
        </pc:spChg>
        <pc:spChg chg="del">
          <ac:chgData name="Mel Gillen" userId="840c5593-e846-4e4d-8b07-464f32308082" providerId="ADAL" clId="{1EFFC5B5-36DB-9C4D-8F13-6543ABE09BD9}" dt="2024-01-07T18:49:13.170" v="1731" actId="478"/>
          <ac:spMkLst>
            <pc:docMk/>
            <pc:sldMk cId="2589364850" sldId="7879"/>
            <ac:spMk id="28" creationId="{D7ECB7C6-643C-DD4B-B806-99949D9EEB7D}"/>
          </ac:spMkLst>
        </pc:spChg>
        <pc:graphicFrameChg chg="mod modGraphic">
          <ac:chgData name="Mel Gillen" userId="840c5593-e846-4e4d-8b07-464f32308082" providerId="ADAL" clId="{1EFFC5B5-36DB-9C4D-8F13-6543ABE09BD9}" dt="2024-01-07T17:48:02.599" v="302" actId="20577"/>
          <ac:graphicFrameMkLst>
            <pc:docMk/>
            <pc:sldMk cId="2589364850" sldId="7879"/>
            <ac:graphicFrameMk id="10" creationId="{75699F7A-F887-0543-A7E3-83459B1CECDF}"/>
          </ac:graphicFrameMkLst>
        </pc:graphicFrameChg>
        <pc:picChg chg="mod">
          <ac:chgData name="Mel Gillen" userId="840c5593-e846-4e4d-8b07-464f32308082" providerId="ADAL" clId="{1EFFC5B5-36DB-9C4D-8F13-6543ABE09BD9}" dt="2024-01-07T17:47:08.705" v="288" actId="14826"/>
          <ac:picMkLst>
            <pc:docMk/>
            <pc:sldMk cId="2589364850" sldId="7879"/>
            <ac:picMk id="11" creationId="{F3B5E09E-DD55-D34D-BBDC-4381969B8B44}"/>
          </ac:picMkLst>
        </pc:picChg>
      </pc:sldChg>
      <pc:sldChg chg="addSp delSp modSp new del mod modClrScheme chgLayout">
        <pc:chgData name="Mel Gillen" userId="840c5593-e846-4e4d-8b07-464f32308082" providerId="ADAL" clId="{1EFFC5B5-36DB-9C4D-8F13-6543ABE09BD9}" dt="2024-01-07T17:45:51.536" v="284" actId="2696"/>
        <pc:sldMkLst>
          <pc:docMk/>
          <pc:sldMk cId="3823421525" sldId="7879"/>
        </pc:sldMkLst>
        <pc:spChg chg="del mod ord">
          <ac:chgData name="Mel Gillen" userId="840c5593-e846-4e4d-8b07-464f32308082" providerId="ADAL" clId="{1EFFC5B5-36DB-9C4D-8F13-6543ABE09BD9}" dt="2024-01-07T17:44:12.216" v="283" actId="700"/>
          <ac:spMkLst>
            <pc:docMk/>
            <pc:sldMk cId="3823421525" sldId="7879"/>
            <ac:spMk id="2" creationId="{EE97E799-70EA-0DEB-5EBC-AE9897E153D1}"/>
          </ac:spMkLst>
        </pc:spChg>
        <pc:spChg chg="del mod ord">
          <ac:chgData name="Mel Gillen" userId="840c5593-e846-4e4d-8b07-464f32308082" providerId="ADAL" clId="{1EFFC5B5-36DB-9C4D-8F13-6543ABE09BD9}" dt="2024-01-07T17:44:12.216" v="283" actId="700"/>
          <ac:spMkLst>
            <pc:docMk/>
            <pc:sldMk cId="3823421525" sldId="7879"/>
            <ac:spMk id="3" creationId="{6C84E022-4F8B-AC9F-D0B1-1BD669F9B639}"/>
          </ac:spMkLst>
        </pc:spChg>
        <pc:spChg chg="del mod ord">
          <ac:chgData name="Mel Gillen" userId="840c5593-e846-4e4d-8b07-464f32308082" providerId="ADAL" clId="{1EFFC5B5-36DB-9C4D-8F13-6543ABE09BD9}" dt="2024-01-07T17:44:12.216" v="283" actId="700"/>
          <ac:spMkLst>
            <pc:docMk/>
            <pc:sldMk cId="3823421525" sldId="7879"/>
            <ac:spMk id="4" creationId="{38BC6CD5-2CB7-2EEF-C50E-EF0FE84D13E8}"/>
          </ac:spMkLst>
        </pc:spChg>
        <pc:spChg chg="add mod ord">
          <ac:chgData name="Mel Gillen" userId="840c5593-e846-4e4d-8b07-464f32308082" providerId="ADAL" clId="{1EFFC5B5-36DB-9C4D-8F13-6543ABE09BD9}" dt="2024-01-07T17:44:12.216" v="283" actId="700"/>
          <ac:spMkLst>
            <pc:docMk/>
            <pc:sldMk cId="3823421525" sldId="7879"/>
            <ac:spMk id="5" creationId="{EBD2FF51-71DD-58D7-6C91-B1091E7ABE3A}"/>
          </ac:spMkLst>
        </pc:spChg>
        <pc:spChg chg="add mod ord">
          <ac:chgData name="Mel Gillen" userId="840c5593-e846-4e4d-8b07-464f32308082" providerId="ADAL" clId="{1EFFC5B5-36DB-9C4D-8F13-6543ABE09BD9}" dt="2024-01-07T17:44:12.216" v="283" actId="700"/>
          <ac:spMkLst>
            <pc:docMk/>
            <pc:sldMk cId="3823421525" sldId="7879"/>
            <ac:spMk id="6" creationId="{5851B094-C83A-8B7A-8B4D-19D1B09D4F6B}"/>
          </ac:spMkLst>
        </pc:spChg>
        <pc:spChg chg="add mod ord">
          <ac:chgData name="Mel Gillen" userId="840c5593-e846-4e4d-8b07-464f32308082" providerId="ADAL" clId="{1EFFC5B5-36DB-9C4D-8F13-6543ABE09BD9}" dt="2024-01-07T17:44:12.216" v="283" actId="700"/>
          <ac:spMkLst>
            <pc:docMk/>
            <pc:sldMk cId="3823421525" sldId="7879"/>
            <ac:spMk id="7" creationId="{C650E812-8B92-90DE-DE52-07A3E88D2B3F}"/>
          </ac:spMkLst>
        </pc:spChg>
      </pc:sldChg>
      <pc:sldChg chg="addSp delSp modSp new mod setBg modClrScheme chgLayout">
        <pc:chgData name="Mel Gillen" userId="840c5593-e846-4e4d-8b07-464f32308082" providerId="ADAL" clId="{1EFFC5B5-36DB-9C4D-8F13-6543ABE09BD9}" dt="2024-01-07T17:55:21.219" v="463"/>
        <pc:sldMkLst>
          <pc:docMk/>
          <pc:sldMk cId="333776292" sldId="7880"/>
        </pc:sldMkLst>
        <pc:spChg chg="del mod ord">
          <ac:chgData name="Mel Gillen" userId="840c5593-e846-4e4d-8b07-464f32308082" providerId="ADAL" clId="{1EFFC5B5-36DB-9C4D-8F13-6543ABE09BD9}" dt="2024-01-07T17:49:24.671" v="317" actId="700"/>
          <ac:spMkLst>
            <pc:docMk/>
            <pc:sldMk cId="333776292" sldId="7880"/>
            <ac:spMk id="2" creationId="{A26FD122-2BF2-7885-DB44-659C0381B3C5}"/>
          </ac:spMkLst>
        </pc:spChg>
        <pc:spChg chg="add del mod ord">
          <ac:chgData name="Mel Gillen" userId="840c5593-e846-4e4d-8b07-464f32308082" providerId="ADAL" clId="{1EFFC5B5-36DB-9C4D-8F13-6543ABE09BD9}" dt="2024-01-07T17:49:31.450" v="318" actId="700"/>
          <ac:spMkLst>
            <pc:docMk/>
            <pc:sldMk cId="333776292" sldId="7880"/>
            <ac:spMk id="3" creationId="{0C5D0B4B-D37E-20B3-10B9-77EFBC8C6AD5}"/>
          </ac:spMkLst>
        </pc:spChg>
        <pc:spChg chg="add del mod ord">
          <ac:chgData name="Mel Gillen" userId="840c5593-e846-4e4d-8b07-464f32308082" providerId="ADAL" clId="{1EFFC5B5-36DB-9C4D-8F13-6543ABE09BD9}" dt="2024-01-07T17:49:38.139" v="319" actId="700"/>
          <ac:spMkLst>
            <pc:docMk/>
            <pc:sldMk cId="333776292" sldId="7880"/>
            <ac:spMk id="4" creationId="{11E9B282-334F-1A45-4758-9B360D8A9A58}"/>
          </ac:spMkLst>
        </pc:spChg>
        <pc:spChg chg="add del mod ord">
          <ac:chgData name="Mel Gillen" userId="840c5593-e846-4e4d-8b07-464f32308082" providerId="ADAL" clId="{1EFFC5B5-36DB-9C4D-8F13-6543ABE09BD9}" dt="2024-01-07T17:49:50.420" v="320" actId="700"/>
          <ac:spMkLst>
            <pc:docMk/>
            <pc:sldMk cId="333776292" sldId="7880"/>
            <ac:spMk id="5" creationId="{B6C1990E-2CC8-7C2F-622E-20D83DDE21D3}"/>
          </ac:spMkLst>
        </pc:spChg>
        <pc:spChg chg="add del mod ord">
          <ac:chgData name="Mel Gillen" userId="840c5593-e846-4e4d-8b07-464f32308082" providerId="ADAL" clId="{1EFFC5B5-36DB-9C4D-8F13-6543ABE09BD9}" dt="2024-01-07T17:49:57.419" v="321" actId="700"/>
          <ac:spMkLst>
            <pc:docMk/>
            <pc:sldMk cId="333776292" sldId="7880"/>
            <ac:spMk id="6" creationId="{FDF5A697-7C6A-0E6A-E8D2-7C7E0FDAC8F8}"/>
          </ac:spMkLst>
        </pc:spChg>
        <pc:spChg chg="add del mod ord">
          <ac:chgData name="Mel Gillen" userId="840c5593-e846-4e4d-8b07-464f32308082" providerId="ADAL" clId="{1EFFC5B5-36DB-9C4D-8F13-6543ABE09BD9}" dt="2024-01-07T17:50:06.900" v="322" actId="700"/>
          <ac:spMkLst>
            <pc:docMk/>
            <pc:sldMk cId="333776292" sldId="7880"/>
            <ac:spMk id="7" creationId="{216A064C-283F-C45E-EDCE-A726EC3EF341}"/>
          </ac:spMkLst>
        </pc:spChg>
        <pc:spChg chg="add del mod ord">
          <ac:chgData name="Mel Gillen" userId="840c5593-e846-4e4d-8b07-464f32308082" providerId="ADAL" clId="{1EFFC5B5-36DB-9C4D-8F13-6543ABE09BD9}" dt="2024-01-07T17:54:50.144" v="351" actId="700"/>
          <ac:spMkLst>
            <pc:docMk/>
            <pc:sldMk cId="333776292" sldId="7880"/>
            <ac:spMk id="8" creationId="{E3EA1419-5A5B-E5D0-E022-0EFB82D1E2D2}"/>
          </ac:spMkLst>
        </pc:spChg>
        <pc:spChg chg="add mod ord">
          <ac:chgData name="Mel Gillen" userId="840c5593-e846-4e4d-8b07-464f32308082" providerId="ADAL" clId="{1EFFC5B5-36DB-9C4D-8F13-6543ABE09BD9}" dt="2024-01-07T17:55:11.680" v="396" actId="20577"/>
          <ac:spMkLst>
            <pc:docMk/>
            <pc:sldMk cId="333776292" sldId="7880"/>
            <ac:spMk id="9" creationId="{0E8C9FCD-C0E4-163C-AF41-2E02DEE63D15}"/>
          </ac:spMkLst>
        </pc:spChg>
      </pc:sldChg>
      <pc:sldChg chg="addSp delSp modSp add mod">
        <pc:chgData name="Mel Gillen" userId="840c5593-e846-4e4d-8b07-464f32308082" providerId="ADAL" clId="{1EFFC5B5-36DB-9C4D-8F13-6543ABE09BD9}" dt="2024-01-07T18:49:23.790" v="1733" actId="478"/>
        <pc:sldMkLst>
          <pc:docMk/>
          <pc:sldMk cId="3311050300" sldId="7881"/>
        </pc:sldMkLst>
        <pc:spChg chg="add mod">
          <ac:chgData name="Mel Gillen" userId="840c5593-e846-4e4d-8b07-464f32308082" providerId="ADAL" clId="{1EFFC5B5-36DB-9C4D-8F13-6543ABE09BD9}" dt="2024-01-07T18:49:17.765" v="1732"/>
          <ac:spMkLst>
            <pc:docMk/>
            <pc:sldMk cId="3311050300" sldId="7881"/>
            <ac:spMk id="2" creationId="{B18911DE-064D-AA37-388D-AEAE4443357C}"/>
          </ac:spMkLst>
        </pc:spChg>
        <pc:spChg chg="add mod">
          <ac:chgData name="Mel Gillen" userId="840c5593-e846-4e4d-8b07-464f32308082" providerId="ADAL" clId="{1EFFC5B5-36DB-9C4D-8F13-6543ABE09BD9}" dt="2024-01-07T18:49:17.765" v="1732"/>
          <ac:spMkLst>
            <pc:docMk/>
            <pc:sldMk cId="3311050300" sldId="7881"/>
            <ac:spMk id="3" creationId="{CD9370A9-F781-2AC5-C062-CA9A58E19C0B}"/>
          </ac:spMkLst>
        </pc:spChg>
        <pc:spChg chg="add mod">
          <ac:chgData name="Mel Gillen" userId="840c5593-e846-4e4d-8b07-464f32308082" providerId="ADAL" clId="{1EFFC5B5-36DB-9C4D-8F13-6543ABE09BD9}" dt="2024-01-07T18:49:17.765" v="1732"/>
          <ac:spMkLst>
            <pc:docMk/>
            <pc:sldMk cId="3311050300" sldId="7881"/>
            <ac:spMk id="4" creationId="{60445A7C-66C0-1C0E-4D8C-D3F8F9963DF4}"/>
          </ac:spMkLst>
        </pc:spChg>
        <pc:spChg chg="mod">
          <ac:chgData name="Mel Gillen" userId="840c5593-e846-4e4d-8b07-464f32308082" providerId="ADAL" clId="{1EFFC5B5-36DB-9C4D-8F13-6543ABE09BD9}" dt="2024-01-07T18:05:45.827" v="776" actId="1076"/>
          <ac:spMkLst>
            <pc:docMk/>
            <pc:sldMk cId="3311050300" sldId="7881"/>
            <ac:spMk id="14" creationId="{527D5E29-0E11-3A40-AE5A-93DB1BA6CA9F}"/>
          </ac:spMkLst>
        </pc:spChg>
        <pc:spChg chg="del">
          <ac:chgData name="Mel Gillen" userId="840c5593-e846-4e4d-8b07-464f32308082" providerId="ADAL" clId="{1EFFC5B5-36DB-9C4D-8F13-6543ABE09BD9}" dt="2024-01-07T18:49:23.790" v="1733" actId="478"/>
          <ac:spMkLst>
            <pc:docMk/>
            <pc:sldMk cId="3311050300" sldId="7881"/>
            <ac:spMk id="26" creationId="{80491B5E-7BBE-D545-8F20-162AA943855A}"/>
          </ac:spMkLst>
        </pc:spChg>
        <pc:spChg chg="del">
          <ac:chgData name="Mel Gillen" userId="840c5593-e846-4e4d-8b07-464f32308082" providerId="ADAL" clId="{1EFFC5B5-36DB-9C4D-8F13-6543ABE09BD9}" dt="2024-01-07T18:49:23.790" v="1733" actId="478"/>
          <ac:spMkLst>
            <pc:docMk/>
            <pc:sldMk cId="3311050300" sldId="7881"/>
            <ac:spMk id="27" creationId="{2940FAFA-013D-764E-A0E3-7C7B3D96EE93}"/>
          </ac:spMkLst>
        </pc:spChg>
        <pc:spChg chg="del">
          <ac:chgData name="Mel Gillen" userId="840c5593-e846-4e4d-8b07-464f32308082" providerId="ADAL" clId="{1EFFC5B5-36DB-9C4D-8F13-6543ABE09BD9}" dt="2024-01-07T18:49:23.790" v="1733" actId="478"/>
          <ac:spMkLst>
            <pc:docMk/>
            <pc:sldMk cId="3311050300" sldId="7881"/>
            <ac:spMk id="28" creationId="{D7ECB7C6-643C-DD4B-B806-99949D9EEB7D}"/>
          </ac:spMkLst>
        </pc:spChg>
        <pc:spChg chg="mod">
          <ac:chgData name="Mel Gillen" userId="840c5593-e846-4e4d-8b07-464f32308082" providerId="ADAL" clId="{1EFFC5B5-36DB-9C4D-8F13-6543ABE09BD9}" dt="2024-01-07T18:05:41.579" v="775" actId="1076"/>
          <ac:spMkLst>
            <pc:docMk/>
            <pc:sldMk cId="3311050300" sldId="7881"/>
            <ac:spMk id="33" creationId="{7F59DEF9-461B-8440-81C6-4DEC427A35DA}"/>
          </ac:spMkLst>
        </pc:spChg>
        <pc:graphicFrameChg chg="mod modGraphic">
          <ac:chgData name="Mel Gillen" userId="840c5593-e846-4e4d-8b07-464f32308082" providerId="ADAL" clId="{1EFFC5B5-36DB-9C4D-8F13-6543ABE09BD9}" dt="2024-01-07T18:05:29.001" v="764" actId="113"/>
          <ac:graphicFrameMkLst>
            <pc:docMk/>
            <pc:sldMk cId="3311050300" sldId="7881"/>
            <ac:graphicFrameMk id="10" creationId="{75699F7A-F887-0543-A7E3-83459B1CECDF}"/>
          </ac:graphicFrameMkLst>
        </pc:graphicFrameChg>
        <pc:picChg chg="mod">
          <ac:chgData name="Mel Gillen" userId="840c5593-e846-4e4d-8b07-464f32308082" providerId="ADAL" clId="{1EFFC5B5-36DB-9C4D-8F13-6543ABE09BD9}" dt="2024-01-07T18:00:56.114" v="564" actId="14826"/>
          <ac:picMkLst>
            <pc:docMk/>
            <pc:sldMk cId="3311050300" sldId="7881"/>
            <ac:picMk id="11" creationId="{F3B5E09E-DD55-D34D-BBDC-4381969B8B44}"/>
          </ac:picMkLst>
        </pc:picChg>
      </pc:sldChg>
      <pc:sldChg chg="addSp delSp modSp new mod modClrScheme chgLayout">
        <pc:chgData name="Mel Gillen" userId="840c5593-e846-4e4d-8b07-464f32308082" providerId="ADAL" clId="{1EFFC5B5-36DB-9C4D-8F13-6543ABE09BD9}" dt="2024-01-07T18:17:23.134" v="998" actId="20577"/>
        <pc:sldMkLst>
          <pc:docMk/>
          <pc:sldMk cId="3781783525" sldId="7882"/>
        </pc:sldMkLst>
        <pc:spChg chg="del mod ord">
          <ac:chgData name="Mel Gillen" userId="840c5593-e846-4e4d-8b07-464f32308082" providerId="ADAL" clId="{1EFFC5B5-36DB-9C4D-8F13-6543ABE09BD9}" dt="2024-01-07T18:16:49.212" v="910" actId="700"/>
          <ac:spMkLst>
            <pc:docMk/>
            <pc:sldMk cId="3781783525" sldId="7882"/>
            <ac:spMk id="2" creationId="{3F29031D-9B2A-6336-BAE8-B67FAAF969A2}"/>
          </ac:spMkLst>
        </pc:spChg>
        <pc:spChg chg="add mod ord">
          <ac:chgData name="Mel Gillen" userId="840c5593-e846-4e4d-8b07-464f32308082" providerId="ADAL" clId="{1EFFC5B5-36DB-9C4D-8F13-6543ABE09BD9}" dt="2024-01-07T18:17:23.134" v="998" actId="20577"/>
          <ac:spMkLst>
            <pc:docMk/>
            <pc:sldMk cId="3781783525" sldId="7882"/>
            <ac:spMk id="3" creationId="{C19F9F01-7902-9FF1-EB24-F00C97E32D0C}"/>
          </ac:spMkLst>
        </pc:spChg>
      </pc:sldChg>
      <pc:sldChg chg="addSp delSp modSp add mod">
        <pc:chgData name="Mel Gillen" userId="840c5593-e846-4e4d-8b07-464f32308082" providerId="ADAL" clId="{1EFFC5B5-36DB-9C4D-8F13-6543ABE09BD9}" dt="2024-01-07T18:49:34.601" v="1735" actId="478"/>
        <pc:sldMkLst>
          <pc:docMk/>
          <pc:sldMk cId="2175426622" sldId="7883"/>
        </pc:sldMkLst>
        <pc:spChg chg="add mod">
          <ac:chgData name="Mel Gillen" userId="840c5593-e846-4e4d-8b07-464f32308082" providerId="ADAL" clId="{1EFFC5B5-36DB-9C4D-8F13-6543ABE09BD9}" dt="2024-01-07T18:49:31.073" v="1734"/>
          <ac:spMkLst>
            <pc:docMk/>
            <pc:sldMk cId="2175426622" sldId="7883"/>
            <ac:spMk id="2" creationId="{96902AC1-2A45-7087-1F75-82A60707F64D}"/>
          </ac:spMkLst>
        </pc:spChg>
        <pc:spChg chg="add mod">
          <ac:chgData name="Mel Gillen" userId="840c5593-e846-4e4d-8b07-464f32308082" providerId="ADAL" clId="{1EFFC5B5-36DB-9C4D-8F13-6543ABE09BD9}" dt="2024-01-07T18:49:31.073" v="1734"/>
          <ac:spMkLst>
            <pc:docMk/>
            <pc:sldMk cId="2175426622" sldId="7883"/>
            <ac:spMk id="3" creationId="{50678D89-BFE8-0A95-6B9D-CD43459E9F8A}"/>
          </ac:spMkLst>
        </pc:spChg>
        <pc:spChg chg="add mod">
          <ac:chgData name="Mel Gillen" userId="840c5593-e846-4e4d-8b07-464f32308082" providerId="ADAL" clId="{1EFFC5B5-36DB-9C4D-8F13-6543ABE09BD9}" dt="2024-01-07T18:49:31.073" v="1734"/>
          <ac:spMkLst>
            <pc:docMk/>
            <pc:sldMk cId="2175426622" sldId="7883"/>
            <ac:spMk id="4" creationId="{F105F604-3535-D4B4-89DD-46BF66B382A0}"/>
          </ac:spMkLst>
        </pc:spChg>
        <pc:spChg chg="mod">
          <ac:chgData name="Mel Gillen" userId="840c5593-e846-4e4d-8b07-464f32308082" providerId="ADAL" clId="{1EFFC5B5-36DB-9C4D-8F13-6543ABE09BD9}" dt="2024-01-07T18:30:58.055" v="1249" actId="20577"/>
          <ac:spMkLst>
            <pc:docMk/>
            <pc:sldMk cId="2175426622" sldId="7883"/>
            <ac:spMk id="14" creationId="{527D5E29-0E11-3A40-AE5A-93DB1BA6CA9F}"/>
          </ac:spMkLst>
        </pc:spChg>
        <pc:spChg chg="del">
          <ac:chgData name="Mel Gillen" userId="840c5593-e846-4e4d-8b07-464f32308082" providerId="ADAL" clId="{1EFFC5B5-36DB-9C4D-8F13-6543ABE09BD9}" dt="2024-01-07T18:49:34.601" v="1735" actId="478"/>
          <ac:spMkLst>
            <pc:docMk/>
            <pc:sldMk cId="2175426622" sldId="7883"/>
            <ac:spMk id="26" creationId="{80491B5E-7BBE-D545-8F20-162AA943855A}"/>
          </ac:spMkLst>
        </pc:spChg>
        <pc:spChg chg="del">
          <ac:chgData name="Mel Gillen" userId="840c5593-e846-4e4d-8b07-464f32308082" providerId="ADAL" clId="{1EFFC5B5-36DB-9C4D-8F13-6543ABE09BD9}" dt="2024-01-07T18:49:34.601" v="1735" actId="478"/>
          <ac:spMkLst>
            <pc:docMk/>
            <pc:sldMk cId="2175426622" sldId="7883"/>
            <ac:spMk id="27" creationId="{2940FAFA-013D-764E-A0E3-7C7B3D96EE93}"/>
          </ac:spMkLst>
        </pc:spChg>
        <pc:spChg chg="del">
          <ac:chgData name="Mel Gillen" userId="840c5593-e846-4e4d-8b07-464f32308082" providerId="ADAL" clId="{1EFFC5B5-36DB-9C4D-8F13-6543ABE09BD9}" dt="2024-01-07T18:49:34.601" v="1735" actId="478"/>
          <ac:spMkLst>
            <pc:docMk/>
            <pc:sldMk cId="2175426622" sldId="7883"/>
            <ac:spMk id="28" creationId="{D7ECB7C6-643C-DD4B-B806-99949D9EEB7D}"/>
          </ac:spMkLst>
        </pc:spChg>
        <pc:graphicFrameChg chg="mod modGraphic">
          <ac:chgData name="Mel Gillen" userId="840c5593-e846-4e4d-8b07-464f32308082" providerId="ADAL" clId="{1EFFC5B5-36DB-9C4D-8F13-6543ABE09BD9}" dt="2024-01-07T18:29:17.764" v="1199" actId="6549"/>
          <ac:graphicFrameMkLst>
            <pc:docMk/>
            <pc:sldMk cId="2175426622" sldId="7883"/>
            <ac:graphicFrameMk id="10" creationId="{75699F7A-F887-0543-A7E3-83459B1CECDF}"/>
          </ac:graphicFrameMkLst>
        </pc:graphicFrameChg>
        <pc:picChg chg="mod">
          <ac:chgData name="Mel Gillen" userId="840c5593-e846-4e4d-8b07-464f32308082" providerId="ADAL" clId="{1EFFC5B5-36DB-9C4D-8F13-6543ABE09BD9}" dt="2024-01-07T18:29:56.416" v="1200" actId="14826"/>
          <ac:picMkLst>
            <pc:docMk/>
            <pc:sldMk cId="2175426622" sldId="7883"/>
            <ac:picMk id="11" creationId="{F3B5E09E-DD55-D34D-BBDC-4381969B8B44}"/>
          </ac:picMkLst>
        </pc:picChg>
      </pc:sldChg>
      <pc:sldChg chg="modSp add mod modClrScheme chgLayout">
        <pc:chgData name="Mel Gillen" userId="840c5593-e846-4e4d-8b07-464f32308082" providerId="ADAL" clId="{1EFFC5B5-36DB-9C4D-8F13-6543ABE09BD9}" dt="2024-01-07T18:35:45.353" v="1347" actId="20577"/>
        <pc:sldMkLst>
          <pc:docMk/>
          <pc:sldMk cId="730985844" sldId="7884"/>
        </pc:sldMkLst>
        <pc:spChg chg="mod ord">
          <ac:chgData name="Mel Gillen" userId="840c5593-e846-4e4d-8b07-464f32308082" providerId="ADAL" clId="{1EFFC5B5-36DB-9C4D-8F13-6543ABE09BD9}" dt="2024-01-07T18:35:45.353" v="1347" actId="20577"/>
          <ac:spMkLst>
            <pc:docMk/>
            <pc:sldMk cId="730985844" sldId="7884"/>
            <ac:spMk id="3" creationId="{C19F9F01-7902-9FF1-EB24-F00C97E32D0C}"/>
          </ac:spMkLst>
        </pc:spChg>
      </pc:sldChg>
      <pc:sldChg chg="addSp delSp modSp add mod">
        <pc:chgData name="Mel Gillen" userId="840c5593-e846-4e4d-8b07-464f32308082" providerId="ADAL" clId="{1EFFC5B5-36DB-9C4D-8F13-6543ABE09BD9}" dt="2024-01-07T18:49:41.038" v="1737" actId="478"/>
        <pc:sldMkLst>
          <pc:docMk/>
          <pc:sldMk cId="1638988159" sldId="7885"/>
        </pc:sldMkLst>
        <pc:spChg chg="add mod">
          <ac:chgData name="Mel Gillen" userId="840c5593-e846-4e4d-8b07-464f32308082" providerId="ADAL" clId="{1EFFC5B5-36DB-9C4D-8F13-6543ABE09BD9}" dt="2024-01-07T18:49:37.083" v="1736"/>
          <ac:spMkLst>
            <pc:docMk/>
            <pc:sldMk cId="1638988159" sldId="7885"/>
            <ac:spMk id="2" creationId="{45E5C9E9-6633-D077-C382-3BCAA66571A7}"/>
          </ac:spMkLst>
        </pc:spChg>
        <pc:spChg chg="add mod">
          <ac:chgData name="Mel Gillen" userId="840c5593-e846-4e4d-8b07-464f32308082" providerId="ADAL" clId="{1EFFC5B5-36DB-9C4D-8F13-6543ABE09BD9}" dt="2024-01-07T18:49:37.083" v="1736"/>
          <ac:spMkLst>
            <pc:docMk/>
            <pc:sldMk cId="1638988159" sldId="7885"/>
            <ac:spMk id="3" creationId="{8467BAB1-B331-FAC0-487C-1C8076F2530F}"/>
          </ac:spMkLst>
        </pc:spChg>
        <pc:spChg chg="add mod">
          <ac:chgData name="Mel Gillen" userId="840c5593-e846-4e4d-8b07-464f32308082" providerId="ADAL" clId="{1EFFC5B5-36DB-9C4D-8F13-6543ABE09BD9}" dt="2024-01-07T18:49:37.083" v="1736"/>
          <ac:spMkLst>
            <pc:docMk/>
            <pc:sldMk cId="1638988159" sldId="7885"/>
            <ac:spMk id="4" creationId="{D41331E9-3659-BCDC-1BB1-46D56F5ADEFD}"/>
          </ac:spMkLst>
        </pc:spChg>
        <pc:spChg chg="mod">
          <ac:chgData name="Mel Gillen" userId="840c5593-e846-4e4d-8b07-464f32308082" providerId="ADAL" clId="{1EFFC5B5-36DB-9C4D-8F13-6543ABE09BD9}" dt="2024-01-07T18:37:18.384" v="1379" actId="313"/>
          <ac:spMkLst>
            <pc:docMk/>
            <pc:sldMk cId="1638988159" sldId="7885"/>
            <ac:spMk id="14" creationId="{527D5E29-0E11-3A40-AE5A-93DB1BA6CA9F}"/>
          </ac:spMkLst>
        </pc:spChg>
        <pc:spChg chg="del">
          <ac:chgData name="Mel Gillen" userId="840c5593-e846-4e4d-8b07-464f32308082" providerId="ADAL" clId="{1EFFC5B5-36DB-9C4D-8F13-6543ABE09BD9}" dt="2024-01-07T18:49:41.038" v="1737" actId="478"/>
          <ac:spMkLst>
            <pc:docMk/>
            <pc:sldMk cId="1638988159" sldId="7885"/>
            <ac:spMk id="26" creationId="{80491B5E-7BBE-D545-8F20-162AA943855A}"/>
          </ac:spMkLst>
        </pc:spChg>
        <pc:spChg chg="del">
          <ac:chgData name="Mel Gillen" userId="840c5593-e846-4e4d-8b07-464f32308082" providerId="ADAL" clId="{1EFFC5B5-36DB-9C4D-8F13-6543ABE09BD9}" dt="2024-01-07T18:49:41.038" v="1737" actId="478"/>
          <ac:spMkLst>
            <pc:docMk/>
            <pc:sldMk cId="1638988159" sldId="7885"/>
            <ac:spMk id="27" creationId="{2940FAFA-013D-764E-A0E3-7C7B3D96EE93}"/>
          </ac:spMkLst>
        </pc:spChg>
        <pc:spChg chg="del">
          <ac:chgData name="Mel Gillen" userId="840c5593-e846-4e4d-8b07-464f32308082" providerId="ADAL" clId="{1EFFC5B5-36DB-9C4D-8F13-6543ABE09BD9}" dt="2024-01-07T18:49:41.038" v="1737" actId="478"/>
          <ac:spMkLst>
            <pc:docMk/>
            <pc:sldMk cId="1638988159" sldId="7885"/>
            <ac:spMk id="28" creationId="{D7ECB7C6-643C-DD4B-B806-99949D9EEB7D}"/>
          </ac:spMkLst>
        </pc:spChg>
        <pc:graphicFrameChg chg="mod modGraphic">
          <ac:chgData name="Mel Gillen" userId="840c5593-e846-4e4d-8b07-464f32308082" providerId="ADAL" clId="{1EFFC5B5-36DB-9C4D-8F13-6543ABE09BD9}" dt="2024-01-07T18:39:37.497" v="1501" actId="113"/>
          <ac:graphicFrameMkLst>
            <pc:docMk/>
            <pc:sldMk cId="1638988159" sldId="7885"/>
            <ac:graphicFrameMk id="10" creationId="{75699F7A-F887-0543-A7E3-83459B1CECDF}"/>
          </ac:graphicFrameMkLst>
        </pc:graphicFrameChg>
        <pc:picChg chg="mod">
          <ac:chgData name="Mel Gillen" userId="840c5593-e846-4e4d-8b07-464f32308082" providerId="ADAL" clId="{1EFFC5B5-36DB-9C4D-8F13-6543ABE09BD9}" dt="2024-01-07T18:37:12.022" v="1378" actId="14826"/>
          <ac:picMkLst>
            <pc:docMk/>
            <pc:sldMk cId="1638988159" sldId="7885"/>
            <ac:picMk id="11" creationId="{F3B5E09E-DD55-D34D-BBDC-4381969B8B44}"/>
          </ac:picMkLst>
        </pc:picChg>
      </pc:sldChg>
      <pc:sldChg chg="new">
        <pc:chgData name="Mel Gillen" userId="840c5593-e846-4e4d-8b07-464f32308082" providerId="ADAL" clId="{1EFFC5B5-36DB-9C4D-8F13-6543ABE09BD9}" dt="2024-01-07T18:42:25.075" v="1531" actId="680"/>
        <pc:sldMkLst>
          <pc:docMk/>
          <pc:sldMk cId="2374241987" sldId="7886"/>
        </pc:sldMkLst>
      </pc:sldChg>
      <pc:sldMasterChg chg="modSp mod addSldLayout delSldLayout modSldLayout">
        <pc:chgData name="Mel Gillen" userId="840c5593-e846-4e4d-8b07-464f32308082" providerId="ADAL" clId="{1EFFC5B5-36DB-9C4D-8F13-6543ABE09BD9}" dt="2024-01-07T18:50:17.432" v="1756" actId="20577"/>
        <pc:sldMasterMkLst>
          <pc:docMk/>
          <pc:sldMasterMk cId="3316915987" sldId="2147483648"/>
        </pc:sldMasterMkLst>
        <pc:spChg chg="mod">
          <ac:chgData name="Mel Gillen" userId="840c5593-e846-4e4d-8b07-464f32308082" providerId="ADAL" clId="{1EFFC5B5-36DB-9C4D-8F13-6543ABE09BD9}" dt="2024-01-07T18:45:35.195" v="1581" actId="20577"/>
          <ac:spMkLst>
            <pc:docMk/>
            <pc:sldMasterMk cId="3316915987" sldId="2147483648"/>
            <ac:spMk id="8" creationId="{BED2BD1A-5985-4491-A4E4-5415C4ADD7D4}"/>
          </ac:spMkLst>
        </pc:spChg>
        <pc:sldLayoutChg chg="modSp mod">
          <pc:chgData name="Mel Gillen" userId="840c5593-e846-4e4d-8b07-464f32308082" providerId="ADAL" clId="{1EFFC5B5-36DB-9C4D-8F13-6543ABE09BD9}" dt="2024-01-07T18:50:17.432" v="1756" actId="20577"/>
          <pc:sldLayoutMkLst>
            <pc:docMk/>
            <pc:sldMasterMk cId="3316915987" sldId="2147483648"/>
            <pc:sldLayoutMk cId="3664788241" sldId="2147483728"/>
          </pc:sldLayoutMkLst>
          <pc:spChg chg="mod">
            <ac:chgData name="Mel Gillen" userId="840c5593-e846-4e4d-8b07-464f32308082" providerId="ADAL" clId="{1EFFC5B5-36DB-9C4D-8F13-6543ABE09BD9}" dt="2024-01-07T18:50:17.432" v="1756" actId="20577"/>
            <ac:spMkLst>
              <pc:docMk/>
              <pc:sldMasterMk cId="3316915987" sldId="2147483648"/>
              <pc:sldLayoutMk cId="3664788241" sldId="2147483728"/>
              <ac:spMk id="17" creationId="{F5F4DF06-16DE-4B8A-8B0D-8C7D3232D51D}"/>
            </ac:spMkLst>
          </pc:spChg>
        </pc:sldLayoutChg>
        <pc:sldLayoutChg chg="modSp mod">
          <pc:chgData name="Mel Gillen" userId="840c5593-e846-4e4d-8b07-464f32308082" providerId="ADAL" clId="{1EFFC5B5-36DB-9C4D-8F13-6543ABE09BD9}" dt="2024-01-07T18:48:46.452" v="1729" actId="20577"/>
          <pc:sldLayoutMkLst>
            <pc:docMk/>
            <pc:sldMasterMk cId="3316915987" sldId="2147483648"/>
            <pc:sldLayoutMk cId="2221062329" sldId="2147483742"/>
          </pc:sldLayoutMkLst>
          <pc:spChg chg="mod">
            <ac:chgData name="Mel Gillen" userId="840c5593-e846-4e4d-8b07-464f32308082" providerId="ADAL" clId="{1EFFC5B5-36DB-9C4D-8F13-6543ABE09BD9}" dt="2024-01-07T18:48:46.452" v="1729" actId="20577"/>
            <ac:spMkLst>
              <pc:docMk/>
              <pc:sldMasterMk cId="3316915987" sldId="2147483648"/>
              <pc:sldLayoutMk cId="2221062329" sldId="2147483742"/>
              <ac:spMk id="11" creationId="{D0295429-0CBD-48A0-8525-316CC0733CEF}"/>
            </ac:spMkLst>
          </pc:spChg>
        </pc:sldLayoutChg>
        <pc:sldLayoutChg chg="modSp mod">
          <pc:chgData name="Mel Gillen" userId="840c5593-e846-4e4d-8b07-464f32308082" providerId="ADAL" clId="{1EFFC5B5-36DB-9C4D-8F13-6543ABE09BD9}" dt="2024-01-07T18:48:07.444" v="1687" actId="20577"/>
          <pc:sldLayoutMkLst>
            <pc:docMk/>
            <pc:sldMasterMk cId="3316915987" sldId="2147483648"/>
            <pc:sldLayoutMk cId="1355153150" sldId="2147483765"/>
          </pc:sldLayoutMkLst>
          <pc:spChg chg="mod">
            <ac:chgData name="Mel Gillen" userId="840c5593-e846-4e4d-8b07-464f32308082" providerId="ADAL" clId="{1EFFC5B5-36DB-9C4D-8F13-6543ABE09BD9}" dt="2024-01-07T18:48:07.444" v="1687" actId="20577"/>
            <ac:spMkLst>
              <pc:docMk/>
              <pc:sldMasterMk cId="3316915987" sldId="2147483648"/>
              <pc:sldLayoutMk cId="1355153150" sldId="2147483765"/>
              <ac:spMk id="11" creationId="{D0295429-0CBD-48A0-8525-316CC0733CEF}"/>
            </ac:spMkLst>
          </pc:spChg>
        </pc:sldLayoutChg>
        <pc:sldLayoutChg chg="modSp mod">
          <pc:chgData name="Mel Gillen" userId="840c5593-e846-4e4d-8b07-464f32308082" providerId="ADAL" clId="{1EFFC5B5-36DB-9C4D-8F13-6543ABE09BD9}" dt="2024-01-07T18:47:53.593" v="1666" actId="20577"/>
          <pc:sldLayoutMkLst>
            <pc:docMk/>
            <pc:sldMasterMk cId="3316915987" sldId="2147483648"/>
            <pc:sldLayoutMk cId="699603879" sldId="2147483775"/>
          </pc:sldLayoutMkLst>
          <pc:spChg chg="mod">
            <ac:chgData name="Mel Gillen" userId="840c5593-e846-4e4d-8b07-464f32308082" providerId="ADAL" clId="{1EFFC5B5-36DB-9C4D-8F13-6543ABE09BD9}" dt="2024-01-07T18:47:53.593" v="1666" actId="20577"/>
            <ac:spMkLst>
              <pc:docMk/>
              <pc:sldMasterMk cId="3316915987" sldId="2147483648"/>
              <pc:sldLayoutMk cId="699603879" sldId="2147483775"/>
              <ac:spMk id="5" creationId="{E6FE0A52-B3C4-21FB-832A-11110E8703B0}"/>
            </ac:spMkLst>
          </pc:spChg>
        </pc:sldLayoutChg>
        <pc:sldLayoutChg chg="modSp mod">
          <pc:chgData name="Mel Gillen" userId="840c5593-e846-4e4d-8b07-464f32308082" providerId="ADAL" clId="{1EFFC5B5-36DB-9C4D-8F13-6543ABE09BD9}" dt="2024-01-07T18:47:25.208" v="1628" actId="20577"/>
          <pc:sldLayoutMkLst>
            <pc:docMk/>
            <pc:sldMasterMk cId="3316915987" sldId="2147483648"/>
            <pc:sldLayoutMk cId="1112352289" sldId="2147483795"/>
          </pc:sldLayoutMkLst>
          <pc:spChg chg="mod">
            <ac:chgData name="Mel Gillen" userId="840c5593-e846-4e4d-8b07-464f32308082" providerId="ADAL" clId="{1EFFC5B5-36DB-9C4D-8F13-6543ABE09BD9}" dt="2024-01-07T18:47:25.208" v="1628" actId="20577"/>
            <ac:spMkLst>
              <pc:docMk/>
              <pc:sldMasterMk cId="3316915987" sldId="2147483648"/>
              <pc:sldLayoutMk cId="1112352289" sldId="2147483795"/>
              <ac:spMk id="11" creationId="{D0295429-0CBD-48A0-8525-316CC0733CEF}"/>
            </ac:spMkLst>
          </pc:spChg>
        </pc:sldLayoutChg>
        <pc:sldLayoutChg chg="modSp mod">
          <pc:chgData name="Mel Gillen" userId="840c5593-e846-4e4d-8b07-464f32308082" providerId="ADAL" clId="{1EFFC5B5-36DB-9C4D-8F13-6543ABE09BD9}" dt="2024-01-07T18:47:40.316" v="1647" actId="20577"/>
          <pc:sldLayoutMkLst>
            <pc:docMk/>
            <pc:sldMasterMk cId="3316915987" sldId="2147483648"/>
            <pc:sldLayoutMk cId="4045576972" sldId="2147483806"/>
          </pc:sldLayoutMkLst>
          <pc:spChg chg="mod">
            <ac:chgData name="Mel Gillen" userId="840c5593-e846-4e4d-8b07-464f32308082" providerId="ADAL" clId="{1EFFC5B5-36DB-9C4D-8F13-6543ABE09BD9}" dt="2024-01-07T18:47:40.316" v="1647" actId="20577"/>
            <ac:spMkLst>
              <pc:docMk/>
              <pc:sldMasterMk cId="3316915987" sldId="2147483648"/>
              <pc:sldLayoutMk cId="4045576972" sldId="2147483806"/>
              <ac:spMk id="14" creationId="{B5433E1D-2480-EAF3-FF60-F932EC38177E}"/>
            </ac:spMkLst>
          </pc:spChg>
        </pc:sldLayoutChg>
        <pc:sldLayoutChg chg="del">
          <pc:chgData name="Mel Gillen" userId="840c5593-e846-4e4d-8b07-464f32308082" providerId="ADAL" clId="{1EFFC5B5-36DB-9C4D-8F13-6543ABE09BD9}" dt="2024-01-07T18:46:50.593" v="1583" actId="2696"/>
          <pc:sldLayoutMkLst>
            <pc:docMk/>
            <pc:sldMasterMk cId="3316915987" sldId="2147483648"/>
            <pc:sldLayoutMk cId="1242518282" sldId="2147483817"/>
          </pc:sldLayoutMkLst>
        </pc:sldLayoutChg>
        <pc:sldLayoutChg chg="del">
          <pc:chgData name="Mel Gillen" userId="840c5593-e846-4e4d-8b07-464f32308082" providerId="ADAL" clId="{1EFFC5B5-36DB-9C4D-8F13-6543ABE09BD9}" dt="2024-01-07T18:46:50.622" v="1584" actId="2696"/>
          <pc:sldLayoutMkLst>
            <pc:docMk/>
            <pc:sldMasterMk cId="3316915987" sldId="2147483648"/>
            <pc:sldLayoutMk cId="3594470212" sldId="2147483818"/>
          </pc:sldLayoutMkLst>
        </pc:sldLayoutChg>
        <pc:sldLayoutChg chg="del">
          <pc:chgData name="Mel Gillen" userId="840c5593-e846-4e4d-8b07-464f32308082" providerId="ADAL" clId="{1EFFC5B5-36DB-9C4D-8F13-6543ABE09BD9}" dt="2024-01-07T18:46:50.642" v="1585" actId="2696"/>
          <pc:sldLayoutMkLst>
            <pc:docMk/>
            <pc:sldMasterMk cId="3316915987" sldId="2147483648"/>
            <pc:sldLayoutMk cId="3325949243" sldId="2147483819"/>
          </pc:sldLayoutMkLst>
        </pc:sldLayoutChg>
        <pc:sldLayoutChg chg="del">
          <pc:chgData name="Mel Gillen" userId="840c5593-e846-4e4d-8b07-464f32308082" providerId="ADAL" clId="{1EFFC5B5-36DB-9C4D-8F13-6543ABE09BD9}" dt="2024-01-07T18:46:50.658" v="1586" actId="2696"/>
          <pc:sldLayoutMkLst>
            <pc:docMk/>
            <pc:sldMasterMk cId="3316915987" sldId="2147483648"/>
            <pc:sldLayoutMk cId="1719721311" sldId="2147483820"/>
          </pc:sldLayoutMkLst>
        </pc:sldLayoutChg>
        <pc:sldLayoutChg chg="del">
          <pc:chgData name="Mel Gillen" userId="840c5593-e846-4e4d-8b07-464f32308082" providerId="ADAL" clId="{1EFFC5B5-36DB-9C4D-8F13-6543ABE09BD9}" dt="2024-01-07T18:46:50.673" v="1587" actId="2696"/>
          <pc:sldLayoutMkLst>
            <pc:docMk/>
            <pc:sldMasterMk cId="3316915987" sldId="2147483648"/>
            <pc:sldLayoutMk cId="3488654245" sldId="2147483821"/>
          </pc:sldLayoutMkLst>
        </pc:sldLayoutChg>
        <pc:sldLayoutChg chg="del">
          <pc:chgData name="Mel Gillen" userId="840c5593-e846-4e4d-8b07-464f32308082" providerId="ADAL" clId="{1EFFC5B5-36DB-9C4D-8F13-6543ABE09BD9}" dt="2024-01-07T18:46:50.686" v="1588" actId="2696"/>
          <pc:sldLayoutMkLst>
            <pc:docMk/>
            <pc:sldMasterMk cId="3316915987" sldId="2147483648"/>
            <pc:sldLayoutMk cId="2221678373" sldId="2147483822"/>
          </pc:sldLayoutMkLst>
        </pc:sldLayoutChg>
        <pc:sldLayoutChg chg="del">
          <pc:chgData name="Mel Gillen" userId="840c5593-e846-4e4d-8b07-464f32308082" providerId="ADAL" clId="{1EFFC5B5-36DB-9C4D-8F13-6543ABE09BD9}" dt="2024-01-07T18:46:50.694" v="1589" actId="2696"/>
          <pc:sldLayoutMkLst>
            <pc:docMk/>
            <pc:sldMasterMk cId="3316915987" sldId="2147483648"/>
            <pc:sldLayoutMk cId="1373247459" sldId="2147483823"/>
          </pc:sldLayoutMkLst>
        </pc:sldLayoutChg>
        <pc:sldLayoutChg chg="del">
          <pc:chgData name="Mel Gillen" userId="840c5593-e846-4e4d-8b07-464f32308082" providerId="ADAL" clId="{1EFFC5B5-36DB-9C4D-8F13-6543ABE09BD9}" dt="2024-01-07T18:46:50.733" v="1590" actId="2696"/>
          <pc:sldLayoutMkLst>
            <pc:docMk/>
            <pc:sldMasterMk cId="3316915987" sldId="2147483648"/>
            <pc:sldLayoutMk cId="1899795387" sldId="2147483824"/>
          </pc:sldLayoutMkLst>
        </pc:sldLayoutChg>
        <pc:sldLayoutChg chg="modSp del">
          <pc:chgData name="Mel Gillen" userId="840c5593-e846-4e4d-8b07-464f32308082" providerId="ADAL" clId="{1EFFC5B5-36DB-9C4D-8F13-6543ABE09BD9}" dt="2024-01-07T18:46:50.754" v="1591" actId="2696"/>
          <pc:sldLayoutMkLst>
            <pc:docMk/>
            <pc:sldMasterMk cId="3316915987" sldId="2147483648"/>
            <pc:sldLayoutMk cId="1865785720" sldId="2147483826"/>
          </pc:sldLayoutMkLst>
          <pc:spChg chg="mod">
            <ac:chgData name="Mel Gillen" userId="840c5593-e846-4e4d-8b07-464f32308082" providerId="ADAL" clId="{1EFFC5B5-36DB-9C4D-8F13-6543ABE09BD9}" dt="2024-01-07T18:46:41.312" v="1582"/>
            <ac:spMkLst>
              <pc:docMk/>
              <pc:sldMasterMk cId="3316915987" sldId="2147483648"/>
              <pc:sldLayoutMk cId="1865785720" sldId="2147483826"/>
              <ac:spMk id="4" creationId="{00E4B648-82EA-4550-A4C7-DEC154D4BDD8}"/>
            </ac:spMkLst>
          </pc:spChg>
          <pc:spChg chg="mod">
            <ac:chgData name="Mel Gillen" userId="840c5593-e846-4e4d-8b07-464f32308082" providerId="ADAL" clId="{1EFFC5B5-36DB-9C4D-8F13-6543ABE09BD9}" dt="2024-01-07T18:46:41.312" v="1582"/>
            <ac:spMkLst>
              <pc:docMk/>
              <pc:sldMasterMk cId="3316915987" sldId="2147483648"/>
              <pc:sldLayoutMk cId="1865785720" sldId="2147483826"/>
              <ac:spMk id="5" creationId="{E0288800-F57C-4F0D-AD2C-647E15F98BFF}"/>
            </ac:spMkLst>
          </pc:spChg>
          <pc:spChg chg="mod">
            <ac:chgData name="Mel Gillen" userId="840c5593-e846-4e4d-8b07-464f32308082" providerId="ADAL" clId="{1EFFC5B5-36DB-9C4D-8F13-6543ABE09BD9}" dt="2024-01-07T18:46:41.312" v="1582"/>
            <ac:spMkLst>
              <pc:docMk/>
              <pc:sldMasterMk cId="3316915987" sldId="2147483648"/>
              <pc:sldLayoutMk cId="1865785720" sldId="2147483826"/>
              <ac:spMk id="6" creationId="{097EB2E8-8DC3-40A5-A9DA-02C3806EC92A}"/>
            </ac:spMkLst>
          </pc:spChg>
        </pc:sldLayoutChg>
        <pc:sldLayoutChg chg="del">
          <pc:chgData name="Mel Gillen" userId="840c5593-e846-4e4d-8b07-464f32308082" providerId="ADAL" clId="{1EFFC5B5-36DB-9C4D-8F13-6543ABE09BD9}" dt="2024-01-07T18:46:50.767" v="1592" actId="2696"/>
          <pc:sldLayoutMkLst>
            <pc:docMk/>
            <pc:sldMasterMk cId="3316915987" sldId="2147483648"/>
            <pc:sldLayoutMk cId="4072093982" sldId="2147483836"/>
          </pc:sldLayoutMkLst>
        </pc:sldLayoutChg>
        <pc:sldLayoutChg chg="del">
          <pc:chgData name="Mel Gillen" userId="840c5593-e846-4e4d-8b07-464f32308082" providerId="ADAL" clId="{1EFFC5B5-36DB-9C4D-8F13-6543ABE09BD9}" dt="2024-01-07T18:46:50.779" v="1593" actId="2696"/>
          <pc:sldLayoutMkLst>
            <pc:docMk/>
            <pc:sldMasterMk cId="3316915987" sldId="2147483648"/>
            <pc:sldLayoutMk cId="3467749269" sldId="2147483837"/>
          </pc:sldLayoutMkLst>
        </pc:sldLayoutChg>
        <pc:sldLayoutChg chg="del">
          <pc:chgData name="Mel Gillen" userId="840c5593-e846-4e4d-8b07-464f32308082" providerId="ADAL" clId="{1EFFC5B5-36DB-9C4D-8F13-6543ABE09BD9}" dt="2024-01-07T18:46:50.792" v="1594" actId="2696"/>
          <pc:sldLayoutMkLst>
            <pc:docMk/>
            <pc:sldMasterMk cId="3316915987" sldId="2147483648"/>
            <pc:sldLayoutMk cId="3342048915" sldId="2147483838"/>
          </pc:sldLayoutMkLst>
        </pc:sldLayoutChg>
        <pc:sldLayoutChg chg="del">
          <pc:chgData name="Mel Gillen" userId="840c5593-e846-4e4d-8b07-464f32308082" providerId="ADAL" clId="{1EFFC5B5-36DB-9C4D-8F13-6543ABE09BD9}" dt="2024-01-07T18:46:50.800" v="1595" actId="2696"/>
          <pc:sldLayoutMkLst>
            <pc:docMk/>
            <pc:sldMasterMk cId="3316915987" sldId="2147483648"/>
            <pc:sldLayoutMk cId="352708520" sldId="2147483839"/>
          </pc:sldLayoutMkLst>
        </pc:sldLayoutChg>
        <pc:sldLayoutChg chg="del">
          <pc:chgData name="Mel Gillen" userId="840c5593-e846-4e4d-8b07-464f32308082" providerId="ADAL" clId="{1EFFC5B5-36DB-9C4D-8F13-6543ABE09BD9}" dt="2024-01-07T18:46:50.812" v="1596" actId="2696"/>
          <pc:sldLayoutMkLst>
            <pc:docMk/>
            <pc:sldMasterMk cId="3316915987" sldId="2147483648"/>
            <pc:sldLayoutMk cId="959351240" sldId="2147483840"/>
          </pc:sldLayoutMkLst>
        </pc:sldLayoutChg>
        <pc:sldLayoutChg chg="modSp add mod modTransition">
          <pc:chgData name="Mel Gillen" userId="840c5593-e846-4e4d-8b07-464f32308082" providerId="ADAL" clId="{1EFFC5B5-36DB-9C4D-8F13-6543ABE09BD9}" dt="2024-01-07T17:59:02.510" v="560" actId="29295"/>
          <pc:sldLayoutMkLst>
            <pc:docMk/>
            <pc:sldMasterMk cId="3316915987" sldId="2147483648"/>
            <pc:sldLayoutMk cId="644762858" sldId="2147483842"/>
          </pc:sldLayoutMkLst>
          <pc:spChg chg="mod">
            <ac:chgData name="Mel Gillen" userId="840c5593-e846-4e4d-8b07-464f32308082" providerId="ADAL" clId="{1EFFC5B5-36DB-9C4D-8F13-6543ABE09BD9}" dt="2024-01-07T17:57:59.063" v="499" actId="207"/>
            <ac:spMkLst>
              <pc:docMk/>
              <pc:sldMasterMk cId="3316915987" sldId="2147483648"/>
              <pc:sldLayoutMk cId="644762858" sldId="2147483842"/>
              <ac:spMk id="9" creationId="{97D27C74-FF47-443F-81D8-BA1E0A11D76E}"/>
            </ac:spMkLst>
          </pc:spChg>
          <pc:spChg chg="mod">
            <ac:chgData name="Mel Gillen" userId="840c5593-e846-4e4d-8b07-464f32308082" providerId="ADAL" clId="{1EFFC5B5-36DB-9C4D-8F13-6543ABE09BD9}" dt="2024-01-07T17:53:41.789" v="347" actId="6549"/>
            <ac:spMkLst>
              <pc:docMk/>
              <pc:sldMasterMk cId="3316915987" sldId="2147483648"/>
              <pc:sldLayoutMk cId="644762858" sldId="2147483842"/>
              <ac:spMk id="10" creationId="{D072D179-1894-459C-8232-7CBBF75FB207}"/>
            </ac:spMkLst>
          </pc:spChg>
          <pc:spChg chg="mod">
            <ac:chgData name="Mel Gillen" userId="840c5593-e846-4e4d-8b07-464f32308082" providerId="ADAL" clId="{1EFFC5B5-36DB-9C4D-8F13-6543ABE09BD9}" dt="2024-01-07T17:53:33.006" v="344" actId="6549"/>
            <ac:spMkLst>
              <pc:docMk/>
              <pc:sldMasterMk cId="3316915987" sldId="2147483648"/>
              <pc:sldLayoutMk cId="644762858" sldId="2147483842"/>
              <ac:spMk id="11" creationId="{D0295429-0CBD-48A0-8525-316CC0733CEF}"/>
            </ac:spMkLst>
          </pc:spChg>
          <pc:spChg chg="mod">
            <ac:chgData name="Mel Gillen" userId="840c5593-e846-4e4d-8b07-464f32308082" providerId="ADAL" clId="{1EFFC5B5-36DB-9C4D-8F13-6543ABE09BD9}" dt="2024-01-07T17:53:38.859" v="346" actId="20577"/>
            <ac:spMkLst>
              <pc:docMk/>
              <pc:sldMasterMk cId="3316915987" sldId="2147483648"/>
              <pc:sldLayoutMk cId="644762858" sldId="2147483842"/>
              <ac:spMk id="12" creationId="{CB3820BC-1AB3-4D8E-8786-C685940F727A}"/>
            </ac:spMkLst>
          </pc:spChg>
          <pc:picChg chg="mod">
            <ac:chgData name="Mel Gillen" userId="840c5593-e846-4e4d-8b07-464f32308082" providerId="ADAL" clId="{1EFFC5B5-36DB-9C4D-8F13-6543ABE09BD9}" dt="2024-01-07T17:58:04.517" v="500"/>
            <ac:picMkLst>
              <pc:docMk/>
              <pc:sldMasterMk cId="3316915987" sldId="2147483648"/>
              <pc:sldLayoutMk cId="644762858" sldId="2147483842"/>
              <ac:picMk id="14" creationId="{636FE151-3A9F-4F87-AE89-C1936F4F6FA9}"/>
            </ac:picMkLst>
          </pc:picChg>
          <pc:picChg chg="mod">
            <ac:chgData name="Mel Gillen" userId="840c5593-e846-4e4d-8b07-464f32308082" providerId="ADAL" clId="{1EFFC5B5-36DB-9C4D-8F13-6543ABE09BD9}" dt="2024-01-07T17:59:02.510" v="560" actId="29295"/>
            <ac:picMkLst>
              <pc:docMk/>
              <pc:sldMasterMk cId="3316915987" sldId="2147483648"/>
              <pc:sldLayoutMk cId="644762858" sldId="2147483842"/>
              <ac:picMk id="16" creationId="{C14ACC7D-D0D6-4EAB-8ED7-9A90DD442972}"/>
            </ac:picMkLst>
          </pc:picChg>
        </pc:sldLayoutChg>
        <pc:sldLayoutChg chg="addSp delSp modSp add mod modTransition">
          <pc:chgData name="Mel Gillen" userId="840c5593-e846-4e4d-8b07-464f32308082" providerId="ADAL" clId="{1EFFC5B5-36DB-9C4D-8F13-6543ABE09BD9}" dt="2024-01-07T18:27:33.460" v="1171"/>
          <pc:sldLayoutMkLst>
            <pc:docMk/>
            <pc:sldMasterMk cId="3316915987" sldId="2147483648"/>
            <pc:sldLayoutMk cId="2719785319" sldId="2147483843"/>
          </pc:sldLayoutMkLst>
          <pc:spChg chg="add del mod">
            <ac:chgData name="Mel Gillen" userId="840c5593-e846-4e4d-8b07-464f32308082" providerId="ADAL" clId="{1EFFC5B5-36DB-9C4D-8F13-6543ABE09BD9}" dt="2024-01-07T18:16:44.736" v="909"/>
            <ac:spMkLst>
              <pc:docMk/>
              <pc:sldMasterMk cId="3316915987" sldId="2147483648"/>
              <pc:sldLayoutMk cId="2719785319" sldId="2147483843"/>
              <ac:spMk id="2" creationId="{9275F2A0-3DD4-EC11-EFC9-561BA6FE8EB2}"/>
            </ac:spMkLst>
          </pc:spChg>
          <pc:spChg chg="mod">
            <ac:chgData name="Mel Gillen" userId="840c5593-e846-4e4d-8b07-464f32308082" providerId="ADAL" clId="{1EFFC5B5-36DB-9C4D-8F13-6543ABE09BD9}" dt="2024-01-07T18:27:17.995" v="1168" actId="207"/>
            <ac:spMkLst>
              <pc:docMk/>
              <pc:sldMasterMk cId="3316915987" sldId="2147483648"/>
              <pc:sldLayoutMk cId="2719785319" sldId="2147483843"/>
              <ac:spMk id="9" creationId="{97D27C74-FF47-443F-81D8-BA1E0A11D76E}"/>
            </ac:spMkLst>
          </pc:spChg>
          <pc:picChg chg="mod">
            <ac:chgData name="Mel Gillen" userId="840c5593-e846-4e4d-8b07-464f32308082" providerId="ADAL" clId="{1EFFC5B5-36DB-9C4D-8F13-6543ABE09BD9}" dt="2024-01-07T18:27:33.460" v="1171"/>
            <ac:picMkLst>
              <pc:docMk/>
              <pc:sldMasterMk cId="3316915987" sldId="2147483648"/>
              <pc:sldLayoutMk cId="2719785319" sldId="2147483843"/>
              <ac:picMk id="14" creationId="{636FE151-3A9F-4F87-AE89-C1936F4F6FA9}"/>
            </ac:picMkLst>
          </pc:picChg>
          <pc:picChg chg="mod">
            <ac:chgData name="Mel Gillen" userId="840c5593-e846-4e4d-8b07-464f32308082" providerId="ADAL" clId="{1EFFC5B5-36DB-9C4D-8F13-6543ABE09BD9}" dt="2024-01-07T18:27:08.522" v="1167" actId="29295"/>
            <ac:picMkLst>
              <pc:docMk/>
              <pc:sldMasterMk cId="3316915987" sldId="2147483648"/>
              <pc:sldLayoutMk cId="2719785319" sldId="2147483843"/>
              <ac:picMk id="16" creationId="{C14ACC7D-D0D6-4EAB-8ED7-9A90DD442972}"/>
            </ac:picMkLst>
          </pc:picChg>
        </pc:sldLayoutChg>
        <pc:sldLayoutChg chg="modSp add mod modTransition">
          <pc:chgData name="Mel Gillen" userId="840c5593-e846-4e4d-8b07-464f32308082" providerId="ADAL" clId="{1EFFC5B5-36DB-9C4D-8F13-6543ABE09BD9}" dt="2024-01-07T18:35:11.689" v="1312" actId="29295"/>
          <pc:sldLayoutMkLst>
            <pc:docMk/>
            <pc:sldMasterMk cId="3316915987" sldId="2147483648"/>
            <pc:sldLayoutMk cId="2617824520" sldId="2147483844"/>
          </pc:sldLayoutMkLst>
          <pc:picChg chg="mod">
            <ac:chgData name="Mel Gillen" userId="840c5593-e846-4e4d-8b07-464f32308082" providerId="ADAL" clId="{1EFFC5B5-36DB-9C4D-8F13-6543ABE09BD9}" dt="2024-01-07T18:35:11.689" v="1312" actId="29295"/>
            <ac:picMkLst>
              <pc:docMk/>
              <pc:sldMasterMk cId="3316915987" sldId="2147483648"/>
              <pc:sldLayoutMk cId="2617824520" sldId="2147483844"/>
              <ac:picMk id="16" creationId="{C14ACC7D-D0D6-4EAB-8ED7-9A90DD442972}"/>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C328B0-C050-32F8-C372-13FE1A62E0E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4EED3F-4715-DA69-07A7-9AC49FC2E83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1B04CF2-1555-412E-B710-271B5CD6C1AA}" type="datetimeFigureOut">
              <a:rPr lang="en-US" smtClean="0"/>
              <a:t>1/8/2024</a:t>
            </a:fld>
            <a:endParaRPr lang="en-US"/>
          </a:p>
        </p:txBody>
      </p:sp>
      <p:sp>
        <p:nvSpPr>
          <p:cNvPr id="4" name="Footer Placeholder 3">
            <a:extLst>
              <a:ext uri="{FF2B5EF4-FFF2-40B4-BE49-F238E27FC236}">
                <a16:creationId xmlns:a16="http://schemas.microsoft.com/office/drawing/2014/main" id="{570152FE-6F09-7CA9-7AE1-0503AA16C66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082B8B-D4C2-BEFE-3BEC-CB7985AFE22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C847E7E-3FFF-4C7F-8781-A905AE0D5AD5}" type="slidenum">
              <a:rPr lang="en-US" smtClean="0"/>
              <a:t>‹#›</a:t>
            </a:fld>
            <a:endParaRPr lang="en-US"/>
          </a:p>
        </p:txBody>
      </p:sp>
    </p:spTree>
    <p:extLst>
      <p:ext uri="{BB962C8B-B14F-4D97-AF65-F5344CB8AC3E}">
        <p14:creationId xmlns:p14="http://schemas.microsoft.com/office/powerpoint/2010/main" val="4268304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Clear Sans Regular"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Clear Sans Regular" charset="0"/>
              </a:defRPr>
            </a:lvl1pPr>
          </a:lstStyle>
          <a:p>
            <a:fld id="{81842A3C-8584-6145-92CE-4D4791C4BB0C}" type="datetimeFigureOut">
              <a:rPr lang="en-US" smtClean="0"/>
              <a:pPr/>
              <a:t>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Clear Sans Regular"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Clear Sans Regular" charset="0"/>
              </a:defRPr>
            </a:lvl1pPr>
          </a:lstStyle>
          <a:p>
            <a:fld id="{544BBA8B-3F5C-874B-9943-6A008FED75C0}" type="slidenum">
              <a:rPr lang="en-US" smtClean="0"/>
              <a:pPr/>
              <a:t>‹#›</a:t>
            </a:fld>
            <a:endParaRPr lang="en-US"/>
          </a:p>
        </p:txBody>
      </p:sp>
    </p:spTree>
    <p:extLst>
      <p:ext uri="{BB962C8B-B14F-4D97-AF65-F5344CB8AC3E}">
        <p14:creationId xmlns:p14="http://schemas.microsoft.com/office/powerpoint/2010/main" val="125301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lear Sans Regular" charset="0"/>
        <a:ea typeface="+mn-ea"/>
        <a:cs typeface="+mn-cs"/>
      </a:defRPr>
    </a:lvl1pPr>
    <a:lvl2pPr marL="457200" algn="l" defTabSz="914400" rtl="0" eaLnBrk="1" latinLnBrk="0" hangingPunct="1">
      <a:defRPr sz="1200" b="0" i="0" kern="1200">
        <a:solidFill>
          <a:schemeClr val="tx1"/>
        </a:solidFill>
        <a:latin typeface="Clear Sans Regular" charset="0"/>
        <a:ea typeface="+mn-ea"/>
        <a:cs typeface="+mn-cs"/>
      </a:defRPr>
    </a:lvl2pPr>
    <a:lvl3pPr marL="914400" algn="l" defTabSz="914400" rtl="0" eaLnBrk="1" latinLnBrk="0" hangingPunct="1">
      <a:defRPr sz="1200" b="0" i="0" kern="1200">
        <a:solidFill>
          <a:schemeClr val="tx1"/>
        </a:solidFill>
        <a:latin typeface="Clear Sans Regular" charset="0"/>
        <a:ea typeface="+mn-ea"/>
        <a:cs typeface="+mn-cs"/>
      </a:defRPr>
    </a:lvl3pPr>
    <a:lvl4pPr marL="1371600" algn="l" defTabSz="914400" rtl="0" eaLnBrk="1" latinLnBrk="0" hangingPunct="1">
      <a:defRPr sz="1200" b="0" i="0" kern="1200">
        <a:solidFill>
          <a:schemeClr val="tx1"/>
        </a:solidFill>
        <a:latin typeface="Clear Sans Regular" charset="0"/>
        <a:ea typeface="+mn-ea"/>
        <a:cs typeface="+mn-cs"/>
      </a:defRPr>
    </a:lvl4pPr>
    <a:lvl5pPr marL="1828800" algn="l" defTabSz="914400" rtl="0" eaLnBrk="1" latinLnBrk="0" hangingPunct="1">
      <a:defRPr sz="1200" b="0" i="0" kern="1200">
        <a:solidFill>
          <a:schemeClr val="tx1"/>
        </a:solidFill>
        <a:latin typeface="Clear Sans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381103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My experience is that they really don’t.  And by not knowing what makes credit unions special and unique.  By not knowing what the key issues are facing credit unions and the credit union system – they are not prepared to make the decisions they need to make as a member of your board.  </a:t>
            </a:r>
          </a:p>
          <a:p>
            <a:r>
              <a:rPr lang="en-US"/>
              <a:t>- I live in Madison WI – the most credit union town there is – and most people don’t know what makes CUs special </a:t>
            </a:r>
          </a:p>
          <a:p>
            <a:r>
              <a:rPr lang="en-US"/>
              <a:t>- So let’s discuss a few things that a board member really wants so that they can be the best board member they can be and therefore help your CU perform better</a:t>
            </a:r>
          </a:p>
          <a:p>
            <a:r>
              <a:rPr lang="en-US"/>
              <a:t>- Specifically, I think this is very important to discuss with Board Chairs.  You’ve probably been there a while – some of this may seem obvious to you.  But for newer members, it can be a big learning curve, there are probably a lot of assumptions – if </a:t>
            </a:r>
            <a:r>
              <a:rPr lang="en-US" err="1"/>
              <a:t>IF</a:t>
            </a:r>
            <a:r>
              <a:rPr lang="en-US"/>
              <a:t> it is ever addressed or if they learn it by osmosis.  As a board chair, you have an opportunity to train and onboard and recruit in a different way than the CEO and these are some topics that can complement the CEOs training.  </a:t>
            </a:r>
          </a:p>
        </p:txBody>
      </p:sp>
      <p:sp>
        <p:nvSpPr>
          <p:cNvPr id="4" name="Slide Number Placeholder 3"/>
          <p:cNvSpPr>
            <a:spLocks noGrp="1"/>
          </p:cNvSpPr>
          <p:nvPr>
            <p:ph type="sldNum" sz="quarter" idx="5"/>
          </p:nvPr>
        </p:nvSpPr>
        <p:spPr/>
        <p:txBody>
          <a:bodyPr/>
          <a:lstStyle/>
          <a:p>
            <a:fld id="{544BBA8B-3F5C-874B-9943-6A008FED75C0}" type="slidenum">
              <a:rPr lang="en-US" smtClean="0"/>
              <a:pPr/>
              <a:t>4</a:t>
            </a:fld>
            <a:endParaRPr lang="en-US"/>
          </a:p>
        </p:txBody>
      </p:sp>
    </p:spTree>
    <p:extLst>
      <p:ext uri="{BB962C8B-B14F-4D97-AF65-F5344CB8AC3E}">
        <p14:creationId xmlns:p14="http://schemas.microsoft.com/office/powerpoint/2010/main" val="182426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63800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2686387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411212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184072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2032450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What this also leads to is Board Culture – working towards a clear vision, a reason to do the work </a:t>
            </a:r>
          </a:p>
        </p:txBody>
      </p:sp>
      <p:sp>
        <p:nvSpPr>
          <p:cNvPr id="4" name="Slide Number Placeholder 3"/>
          <p:cNvSpPr>
            <a:spLocks noGrp="1"/>
          </p:cNvSpPr>
          <p:nvPr>
            <p:ph type="sldNum" sz="quarter" idx="5"/>
          </p:nvPr>
        </p:nvSpPr>
        <p:spPr/>
        <p:txBody>
          <a:bodyPr/>
          <a:lstStyle/>
          <a:p>
            <a:fld id="{544BBA8B-3F5C-874B-9943-6A008FED75C0}" type="slidenum">
              <a:rPr lang="en-US" smtClean="0"/>
              <a:pPr/>
              <a:t>15</a:t>
            </a:fld>
            <a:endParaRPr lang="en-US"/>
          </a:p>
        </p:txBody>
      </p:sp>
    </p:spTree>
    <p:extLst>
      <p:ext uri="{BB962C8B-B14F-4D97-AF65-F5344CB8AC3E}">
        <p14:creationId xmlns:p14="http://schemas.microsoft.com/office/powerpoint/2010/main" val="135252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8" y="0"/>
            <a:ext cx="12222178" cy="6858000"/>
          </a:xfrm>
          <a:prstGeom prst="rect">
            <a:avLst/>
          </a:prstGeom>
        </p:spPr>
      </p:pic>
      <p:sp>
        <p:nvSpPr>
          <p:cNvPr id="9" name="Rectangle 8"/>
          <p:cNvSpPr/>
          <p:nvPr userDrawn="1"/>
        </p:nvSpPr>
        <p:spPr>
          <a:xfrm>
            <a:off x="-34726" y="0"/>
            <a:ext cx="12226725" cy="6858000"/>
          </a:xfrm>
          <a:prstGeom prst="rect">
            <a:avLst/>
          </a:prstGeom>
          <a:gradFill flip="none" rotWithShape="1">
            <a:gsLst>
              <a:gs pos="37000">
                <a:schemeClr val="accent1">
                  <a:lumMod val="5000"/>
                  <a:lumOff val="95000"/>
                  <a:alpha val="0"/>
                </a:schemeClr>
              </a:gs>
              <a:gs pos="56000">
                <a:schemeClr val="bg2">
                  <a:alpha val="74000"/>
                </a:schemeClr>
              </a:gs>
              <a:gs pos="74000">
                <a:schemeClr val="bg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4" name="Freeform 9">
            <a:extLst>
              <a:ext uri="{FF2B5EF4-FFF2-40B4-BE49-F238E27FC236}">
                <a16:creationId xmlns:a16="http://schemas.microsoft.com/office/drawing/2014/main" id="{384D2DBA-57F2-44CF-9E23-8670FD01EC0D}"/>
              </a:ext>
            </a:extLst>
          </p:cNvPr>
          <p:cNvSpPr/>
          <p:nvPr userDrawn="1"/>
        </p:nvSpPr>
        <p:spPr>
          <a:xfrm>
            <a:off x="-52752" y="0"/>
            <a:ext cx="9200427" cy="6866792"/>
          </a:xfrm>
          <a:custGeom>
            <a:avLst/>
            <a:gdLst>
              <a:gd name="connsiteX0" fmla="*/ 0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0 w 9255512"/>
              <a:gd name="connsiteY4" fmla="*/ 0 h 6958361"/>
              <a:gd name="connsiteX0" fmla="*/ 0 w 9189410"/>
              <a:gd name="connsiteY0" fmla="*/ 0 h 6958361"/>
              <a:gd name="connsiteX1" fmla="*/ 5419493 w 9189410"/>
              <a:gd name="connsiteY1" fmla="*/ 0 h 6958361"/>
              <a:gd name="connsiteX2" fmla="*/ 9189410 w 9189410"/>
              <a:gd name="connsiteY2" fmla="*/ 6848192 h 6958361"/>
              <a:gd name="connsiteX3" fmla="*/ 0 w 9189410"/>
              <a:gd name="connsiteY3" fmla="*/ 6958361 h 6958361"/>
              <a:gd name="connsiteX4" fmla="*/ 0 w 9189410"/>
              <a:gd name="connsiteY4" fmla="*/ 0 h 6958361"/>
              <a:gd name="connsiteX0" fmla="*/ 11017 w 9200427"/>
              <a:gd name="connsiteY0" fmla="*/ 0 h 6870226"/>
              <a:gd name="connsiteX1" fmla="*/ 5430510 w 9200427"/>
              <a:gd name="connsiteY1" fmla="*/ 0 h 6870226"/>
              <a:gd name="connsiteX2" fmla="*/ 9200427 w 9200427"/>
              <a:gd name="connsiteY2" fmla="*/ 6848192 h 6870226"/>
              <a:gd name="connsiteX3" fmla="*/ 0 w 9200427"/>
              <a:gd name="connsiteY3" fmla="*/ 6870226 h 6870226"/>
              <a:gd name="connsiteX4" fmla="*/ 11017 w 9200427"/>
              <a:gd name="connsiteY4" fmla="*/ 0 h 6870226"/>
              <a:gd name="connsiteX0" fmla="*/ 11017 w 9200427"/>
              <a:gd name="connsiteY0" fmla="*/ 0 h 6848192"/>
              <a:gd name="connsiteX1" fmla="*/ 5430510 w 9200427"/>
              <a:gd name="connsiteY1" fmla="*/ 0 h 6848192"/>
              <a:gd name="connsiteX2" fmla="*/ 9200427 w 9200427"/>
              <a:gd name="connsiteY2" fmla="*/ 6848192 h 6848192"/>
              <a:gd name="connsiteX3" fmla="*/ 0 w 9200427"/>
              <a:gd name="connsiteY3" fmla="*/ 6837176 h 6848192"/>
              <a:gd name="connsiteX4" fmla="*/ 11017 w 9200427"/>
              <a:gd name="connsiteY4" fmla="*/ 0 h 684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0427" h="6848192">
                <a:moveTo>
                  <a:pt x="11017" y="0"/>
                </a:moveTo>
                <a:lnTo>
                  <a:pt x="5430510" y="0"/>
                </a:lnTo>
                <a:lnTo>
                  <a:pt x="9200427" y="6848192"/>
                </a:lnTo>
                <a:lnTo>
                  <a:pt x="0" y="6837176"/>
                </a:lnTo>
                <a:cubicBezTo>
                  <a:pt x="3672" y="4547101"/>
                  <a:pt x="7345" y="2290075"/>
                  <a:pt x="1101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lear Sans" panose="020B0503030202020304" pitchFamily="34" charset="0"/>
            </a:endParaRPr>
          </a:p>
        </p:txBody>
      </p:sp>
      <p:pic>
        <p:nvPicPr>
          <p:cNvPr id="5" name="Picture 4">
            <a:extLst>
              <a:ext uri="{FF2B5EF4-FFF2-40B4-BE49-F238E27FC236}">
                <a16:creationId xmlns:a16="http://schemas.microsoft.com/office/drawing/2014/main" id="{A9935862-0A7D-476A-82F8-D639D71992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58794" y="5217864"/>
            <a:ext cx="2057790" cy="1040328"/>
          </a:xfrm>
          <a:prstGeom prst="rect">
            <a:avLst/>
          </a:prstGeom>
        </p:spPr>
      </p:pic>
      <p:sp>
        <p:nvSpPr>
          <p:cNvPr id="3" name="Text Placeholder 2">
            <a:extLst>
              <a:ext uri="{FF2B5EF4-FFF2-40B4-BE49-F238E27FC236}">
                <a16:creationId xmlns:a16="http://schemas.microsoft.com/office/drawing/2014/main" id="{71041D16-ED47-4CE6-B32C-23797950B853}"/>
              </a:ext>
            </a:extLst>
          </p:cNvPr>
          <p:cNvSpPr>
            <a:spLocks noGrp="1"/>
          </p:cNvSpPr>
          <p:nvPr>
            <p:ph type="body" sz="quarter" idx="10" hasCustomPrompt="1"/>
          </p:nvPr>
        </p:nvSpPr>
        <p:spPr>
          <a:xfrm>
            <a:off x="1048215" y="1054100"/>
            <a:ext cx="4895385" cy="3427413"/>
          </a:xfrm>
        </p:spPr>
        <p:txBody>
          <a:bodyPr vert="horz" lIns="91440" tIns="45720" rIns="91440" bIns="45720" rtlCol="0" anchor="b">
            <a:noAutofit/>
          </a:bodyPr>
          <a:lstStyle>
            <a:lvl1pPr>
              <a:defRPr lang="en-US" sz="5000" cap="all" spc="100" smtClean="0">
                <a:solidFill>
                  <a:schemeClr val="accent1"/>
                </a:solidFill>
                <a:latin typeface="Knockout 29 Junior Ltweight" panose="02000506040000020004" pitchFamily="50" charset="0"/>
                <a:ea typeface="Knockout 29 Junior Ltweight" panose="02000506040000020004" pitchFamily="50" charset="0"/>
                <a:cs typeface="Knockout 29 Junior Ltweight" panose="02000506040000020004" pitchFamily="50" charset="0"/>
              </a:defRPr>
            </a:lvl1pPr>
            <a:lvl2pPr>
              <a:defRPr lang="en-US" sz="1800" smtClean="0">
                <a:solidFill>
                  <a:schemeClr val="tx1"/>
                </a:solidFill>
                <a:latin typeface="Knockout 29 Junior Ltweight" panose="02000506040000020004" pitchFamily="50" charset="0"/>
              </a:defRPr>
            </a:lvl2pPr>
            <a:lvl3pPr>
              <a:defRPr lang="en-US" sz="1800" smtClean="0">
                <a:solidFill>
                  <a:schemeClr val="tx1"/>
                </a:solidFill>
                <a:latin typeface="Knockout 29 Junior Ltweight" panose="02000506040000020004" pitchFamily="50" charset="0"/>
              </a:defRPr>
            </a:lvl3pPr>
            <a:lvl4pPr>
              <a:defRPr lang="en-US" smtClean="0">
                <a:solidFill>
                  <a:schemeClr val="tx1"/>
                </a:solidFill>
                <a:latin typeface="Knockout 29 Junior Ltweight" panose="02000506040000020004" pitchFamily="50" charset="0"/>
              </a:defRPr>
            </a:lvl4pPr>
            <a:lvl5pPr>
              <a:defRPr lang="en-US">
                <a:solidFill>
                  <a:schemeClr val="tx1"/>
                </a:solidFill>
                <a:latin typeface="Knockout 29 Junior Ltweight" panose="02000506040000020004" pitchFamily="50" charset="0"/>
              </a:defRPr>
            </a:lvl5pPr>
          </a:lstStyle>
          <a:p>
            <a:pPr marL="0" lvl="0">
              <a:spcBef>
                <a:spcPct val="0"/>
              </a:spcBef>
              <a:buNone/>
            </a:pPr>
            <a:r>
              <a:rPr lang="en-US"/>
              <a:t>ENTER A TITLE</a:t>
            </a:r>
          </a:p>
        </p:txBody>
      </p:sp>
      <p:sp>
        <p:nvSpPr>
          <p:cNvPr id="11" name="Text Placeholder 10">
            <a:extLst>
              <a:ext uri="{FF2B5EF4-FFF2-40B4-BE49-F238E27FC236}">
                <a16:creationId xmlns:a16="http://schemas.microsoft.com/office/drawing/2014/main" id="{21646826-356F-41C4-892C-86E3730EC882}"/>
              </a:ext>
            </a:extLst>
          </p:cNvPr>
          <p:cNvSpPr>
            <a:spLocks noGrp="1"/>
          </p:cNvSpPr>
          <p:nvPr>
            <p:ph type="body" sz="quarter" idx="11" hasCustomPrompt="1"/>
          </p:nvPr>
        </p:nvSpPr>
        <p:spPr>
          <a:xfrm>
            <a:off x="1048214" y="4573588"/>
            <a:ext cx="4895385" cy="896937"/>
          </a:xfrm>
        </p:spPr>
        <p:txBody>
          <a:bodyPr vert="horz" lIns="91440" tIns="45720" rIns="91440" bIns="45720" rtlCol="0" anchor="t">
            <a:noAutofit/>
          </a:bodyPr>
          <a:lstStyle>
            <a:lvl1pPr>
              <a:defRPr lang="en-US" sz="1700" i="1" spc="20" smtClean="0">
                <a:solidFill>
                  <a:schemeClr val="bg1"/>
                </a:solidFill>
                <a:latin typeface="Clear Sans"/>
                <a:cs typeface="Clear Sans"/>
              </a:defRPr>
            </a:lvl1pPr>
            <a:lvl2pPr>
              <a:defRPr lang="en-US" sz="2000" smtClean="0">
                <a:solidFill>
                  <a:schemeClr val="tx1">
                    <a:tint val="75000"/>
                  </a:schemeClr>
                </a:solidFill>
                <a:latin typeface="+mn-lt"/>
              </a:defRPr>
            </a:lvl2pPr>
            <a:lvl3pPr>
              <a:defRPr lang="en-US" sz="1800" smtClean="0">
                <a:solidFill>
                  <a:schemeClr val="tx1">
                    <a:tint val="75000"/>
                  </a:schemeClr>
                </a:solidFill>
                <a:latin typeface="+mn-lt"/>
              </a:defRPr>
            </a:lvl3pPr>
            <a:lvl4pPr>
              <a:defRPr lang="en-US" sz="1600" smtClean="0">
                <a:solidFill>
                  <a:schemeClr val="tx1">
                    <a:tint val="75000"/>
                  </a:schemeClr>
                </a:solidFill>
                <a:latin typeface="+mn-lt"/>
              </a:defRPr>
            </a:lvl4pPr>
            <a:lvl5pPr>
              <a:defRPr lang="en-US" sz="1600">
                <a:solidFill>
                  <a:schemeClr val="tx1">
                    <a:tint val="75000"/>
                  </a:schemeClr>
                </a:solidFill>
                <a:latin typeface="+mn-lt"/>
              </a:defRPr>
            </a:lvl5pPr>
          </a:lstStyle>
          <a:p>
            <a:pPr marL="0" lvl="0" indent="0">
              <a:lnSpc>
                <a:spcPts val="2500"/>
              </a:lnSpc>
              <a:spcBef>
                <a:spcPts val="1800"/>
              </a:spcBef>
              <a:spcAft>
                <a:spcPts val="1200"/>
              </a:spcAft>
              <a:buNone/>
            </a:pPr>
            <a:r>
              <a:rPr lang="en-US"/>
              <a:t>Enter a Summary</a:t>
            </a:r>
          </a:p>
        </p:txBody>
      </p:sp>
    </p:spTree>
    <p:extLst>
      <p:ext uri="{BB962C8B-B14F-4D97-AF65-F5344CB8AC3E}">
        <p14:creationId xmlns:p14="http://schemas.microsoft.com/office/powerpoint/2010/main" val="87803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FF50D2-5204-8EDB-690D-9A058573A97B}"/>
              </a:ext>
            </a:extLst>
          </p:cNvPr>
          <p:cNvSpPr>
            <a:spLocks noGrp="1"/>
          </p:cNvSpPr>
          <p:nvPr>
            <p:ph type="title" hasCustomPrompt="1"/>
          </p:nvPr>
        </p:nvSpPr>
        <p:spPr>
          <a:xfrm>
            <a:off x="838200" y="1058203"/>
            <a:ext cx="5030036" cy="1325563"/>
          </a:xfrm>
        </p:spPr>
        <p:txBody>
          <a:bodyPr anchor="b"/>
          <a:lstStyle>
            <a:lvl1pPr>
              <a:defRPr sz="4000"/>
            </a:lvl1pPr>
          </a:lstStyle>
          <a:p>
            <a:r>
              <a:rPr lang="en-US"/>
              <a:t>Enter title</a:t>
            </a:r>
          </a:p>
        </p:txBody>
      </p:sp>
      <p:sp>
        <p:nvSpPr>
          <p:cNvPr id="4" name="Text Placeholder 17">
            <a:extLst>
              <a:ext uri="{FF2B5EF4-FFF2-40B4-BE49-F238E27FC236}">
                <a16:creationId xmlns:a16="http://schemas.microsoft.com/office/drawing/2014/main" id="{0E918FDD-4E3A-7EDD-46CF-9A1FCA216399}"/>
              </a:ext>
            </a:extLst>
          </p:cNvPr>
          <p:cNvSpPr>
            <a:spLocks noGrp="1"/>
          </p:cNvSpPr>
          <p:nvPr>
            <p:ph type="body" sz="quarter" idx="11" hasCustomPrompt="1"/>
          </p:nvPr>
        </p:nvSpPr>
        <p:spPr>
          <a:xfrm>
            <a:off x="838199" y="2384424"/>
            <a:ext cx="5030037" cy="1044575"/>
          </a:xfrm>
        </p:spPr>
        <p:txBody>
          <a:bodyPr/>
          <a:lstStyle>
            <a:lvl1pPr marL="0" indent="0">
              <a:buNone/>
              <a:defRPr sz="2400" cap="all" baseline="0">
                <a:solidFill>
                  <a:schemeClr val="accent2"/>
                </a:solidFill>
              </a:defRPr>
            </a:lvl1pPr>
          </a:lstStyle>
          <a:p>
            <a:pPr lvl="0"/>
            <a:r>
              <a:rPr lang="en-US"/>
              <a:t>Enter DESCRIPTION</a:t>
            </a:r>
          </a:p>
        </p:txBody>
      </p:sp>
      <p:sp>
        <p:nvSpPr>
          <p:cNvPr id="5" name="Text Placeholder 19">
            <a:extLst>
              <a:ext uri="{FF2B5EF4-FFF2-40B4-BE49-F238E27FC236}">
                <a16:creationId xmlns:a16="http://schemas.microsoft.com/office/drawing/2014/main" id="{C62D7322-8303-C36A-89D3-0BB587069215}"/>
              </a:ext>
            </a:extLst>
          </p:cNvPr>
          <p:cNvSpPr>
            <a:spLocks noGrp="1"/>
          </p:cNvSpPr>
          <p:nvPr>
            <p:ph type="body" sz="quarter" idx="12" hasCustomPrompt="1"/>
          </p:nvPr>
        </p:nvSpPr>
        <p:spPr>
          <a:xfrm>
            <a:off x="838199" y="3429000"/>
            <a:ext cx="5030037" cy="2546350"/>
          </a:xfrm>
        </p:spPr>
        <p:txBody>
          <a:bodyPr/>
          <a:lstStyle>
            <a:lvl1pPr marL="285750" indent="-285750">
              <a:buClr>
                <a:schemeClr val="accent2"/>
              </a:buClr>
              <a:buFont typeface="Clear Sans" panose="020B0503030202020304" pitchFamily="34" charset="0"/>
              <a:buChar char="+"/>
              <a:defRPr sz="1400" b="0">
                <a:solidFill>
                  <a:schemeClr val="tx2"/>
                </a:solidFill>
                <a:latin typeface="Clear Sans" panose="020B0503030202020304" pitchFamily="34" charset="0"/>
                <a:cs typeface="Clear Sans" panose="020B0503030202020304" pitchFamily="34" charset="0"/>
              </a:defRPr>
            </a:lvl1pPr>
            <a:lvl2pPr marL="0" indent="0">
              <a:lnSpc>
                <a:spcPct val="100000"/>
              </a:lnSpc>
              <a:spcAft>
                <a:spcPts val="600"/>
              </a:spcAft>
              <a:buFontTx/>
              <a:buNone/>
              <a:defRPr lang="en-US" sz="1200" b="0" i="0" kern="1200" baseline="0" dirty="0">
                <a:solidFill>
                  <a:schemeClr val="tx2"/>
                </a:solidFill>
                <a:latin typeface="Clear Sans"/>
                <a:ea typeface="+mn-ea"/>
                <a:cs typeface="Clear Sans"/>
              </a:defRPr>
            </a:lvl2pPr>
            <a:lvl3pPr marL="457200" indent="0">
              <a:buFontTx/>
              <a:buNone/>
              <a:defRPr sz="1600"/>
            </a:lvl3pPr>
            <a:lvl4pPr marL="685800" indent="0">
              <a:buFontTx/>
              <a:buNone/>
              <a:defRPr sz="1400"/>
            </a:lvl4pPr>
            <a:lvl5pPr marL="914400" indent="0">
              <a:buFontTx/>
              <a:buNone/>
              <a:defRPr sz="1400"/>
            </a:lvl5pPr>
          </a:lstStyle>
          <a:p>
            <a:pPr marL="285750" lvl="1" indent="-285750" algn="l" defTabSz="914400" rtl="0" eaLnBrk="1" fontAlgn="ctr" latinLnBrk="0" hangingPunct="1">
              <a:lnSpc>
                <a:spcPct val="150000"/>
              </a:lnSpc>
              <a:spcBef>
                <a:spcPts val="500"/>
              </a:spcBef>
              <a:spcAft>
                <a:spcPts val="1000"/>
              </a:spcAft>
              <a:buClr>
                <a:schemeClr val="accent2"/>
              </a:buClr>
              <a:buFont typeface="Zapf Dingbats"/>
              <a:buChar char="✚"/>
            </a:pPr>
            <a:r>
              <a:rPr lang="en-US"/>
              <a:t>Detailed description of the purpose of the slide.</a:t>
            </a:r>
          </a:p>
          <a:p>
            <a:pPr marL="285750" lvl="1" indent="-285750" algn="l" defTabSz="914400" rtl="0" eaLnBrk="1" fontAlgn="ctr" latinLnBrk="0" hangingPunct="1">
              <a:lnSpc>
                <a:spcPct val="150000"/>
              </a:lnSpc>
              <a:spcBef>
                <a:spcPts val="500"/>
              </a:spcBef>
              <a:spcAft>
                <a:spcPts val="1000"/>
              </a:spcAft>
              <a:buClr>
                <a:schemeClr val="accent2"/>
              </a:buClr>
              <a:buFont typeface="Zapf Dingbats"/>
              <a:buChar char="✚"/>
            </a:pPr>
            <a:endParaRPr lang="en-US"/>
          </a:p>
        </p:txBody>
      </p:sp>
      <p:sp>
        <p:nvSpPr>
          <p:cNvPr id="12" name="Subtitle 2">
            <a:extLst>
              <a:ext uri="{FF2B5EF4-FFF2-40B4-BE49-F238E27FC236}">
                <a16:creationId xmlns:a16="http://schemas.microsoft.com/office/drawing/2014/main" id="{76A00908-52F9-C5A0-1FF1-23E4218456CF}"/>
              </a:ext>
            </a:extLst>
          </p:cNvPr>
          <p:cNvSpPr txBox="1">
            <a:spLocks/>
          </p:cNvSpPr>
          <p:nvPr userDrawn="1"/>
        </p:nvSpPr>
        <p:spPr>
          <a:xfrm>
            <a:off x="5419460" y="6406400"/>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tx2"/>
                </a:solidFill>
                <a:latin typeface="Clear Sans" charset="0"/>
                <a:ea typeface="Clear Sans" charset="0"/>
                <a:cs typeface="Clear Sans" charset="0"/>
              </a:rPr>
              <a:t>FarWell™   </a:t>
            </a:r>
          </a:p>
        </p:txBody>
      </p:sp>
      <p:sp>
        <p:nvSpPr>
          <p:cNvPr id="14" name="Subtitle 2">
            <a:extLst>
              <a:ext uri="{FF2B5EF4-FFF2-40B4-BE49-F238E27FC236}">
                <a16:creationId xmlns:a16="http://schemas.microsoft.com/office/drawing/2014/main" id="{B5433E1D-2480-EAF3-FF60-F932EC38177E}"/>
              </a:ext>
            </a:extLst>
          </p:cNvPr>
          <p:cNvSpPr txBox="1">
            <a:spLocks/>
          </p:cNvSpPr>
          <p:nvPr userDrawn="1"/>
        </p:nvSpPr>
        <p:spPr>
          <a:xfrm>
            <a:off x="-1529394" y="6406400"/>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tx2"/>
                </a:solidFill>
                <a:latin typeface="Clear Sans" charset="0"/>
                <a:ea typeface="Clear Sans" charset="0"/>
                <a:cs typeface="Clear Sans" charset="0"/>
              </a:rPr>
              <a:t>WHAT A BOARD WANTS |</a:t>
            </a:r>
          </a:p>
        </p:txBody>
      </p:sp>
      <p:sp>
        <p:nvSpPr>
          <p:cNvPr id="15" name="Subtitle 2">
            <a:extLst>
              <a:ext uri="{FF2B5EF4-FFF2-40B4-BE49-F238E27FC236}">
                <a16:creationId xmlns:a16="http://schemas.microsoft.com/office/drawing/2014/main" id="{5C38FA38-BEFD-CA2C-8C2E-040E301259C7}"/>
              </a:ext>
            </a:extLst>
          </p:cNvPr>
          <p:cNvSpPr txBox="1">
            <a:spLocks/>
          </p:cNvSpPr>
          <p:nvPr userDrawn="1"/>
        </p:nvSpPr>
        <p:spPr>
          <a:xfrm>
            <a:off x="6333374" y="6406400"/>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tx2"/>
                </a:solidFill>
                <a:latin typeface="Clear Sans" charset="0"/>
                <a:ea typeface="Clear Sans" charset="0"/>
                <a:cs typeface="Clear Sans" charset="0"/>
              </a:rPr>
              <a:t>|  </a:t>
            </a:r>
            <a:fld id="{FEFA4927-45B1-6B41-BB19-496B84DD3133}" type="slidenum">
              <a:rPr lang="en-US" sz="1200" spc="50" smtClean="0">
                <a:solidFill>
                  <a:schemeClr val="tx2"/>
                </a:solidFill>
                <a:latin typeface="Clear Sans" charset="0"/>
                <a:ea typeface="Clear Sans" charset="0"/>
                <a:cs typeface="Clear Sans" charset="0"/>
              </a:rPr>
              <a:t>‹#›</a:t>
            </a:fld>
            <a:endParaRPr lang="en-US" sz="1200" b="1" spc="50">
              <a:solidFill>
                <a:schemeClr val="tx2"/>
              </a:solidFill>
              <a:latin typeface="Clear Sans" charset="0"/>
              <a:ea typeface="Clear Sans" charset="0"/>
              <a:cs typeface="Clear Sans" charset="0"/>
            </a:endParaRPr>
          </a:p>
        </p:txBody>
      </p:sp>
      <p:pic>
        <p:nvPicPr>
          <p:cNvPr id="16386" name="Picture 2">
            <a:extLst>
              <a:ext uri="{FF2B5EF4-FFF2-40B4-BE49-F238E27FC236}">
                <a16:creationId xmlns:a16="http://schemas.microsoft.com/office/drawing/2014/main" id="{8299818D-8D8E-8FB6-80A8-687C96D0BD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1363" y="-2"/>
            <a:ext cx="5100638"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57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CFFA7-C758-441F-BB78-6918C435F11D}"/>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4" name="Subtitle 2">
            <a:extLst>
              <a:ext uri="{FF2B5EF4-FFF2-40B4-BE49-F238E27FC236}">
                <a16:creationId xmlns:a16="http://schemas.microsoft.com/office/drawing/2014/main" id="{E4380C03-20C4-1B3C-5EE5-A5C6C386C0F1}"/>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5" name="Subtitle 2">
            <a:extLst>
              <a:ext uri="{FF2B5EF4-FFF2-40B4-BE49-F238E27FC236}">
                <a16:creationId xmlns:a16="http://schemas.microsoft.com/office/drawing/2014/main" id="{E6FE0A52-B3C4-21FB-832A-11110E8703B0}"/>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WANTS |</a:t>
            </a:r>
          </a:p>
        </p:txBody>
      </p:sp>
      <p:sp>
        <p:nvSpPr>
          <p:cNvPr id="6" name="Subtitle 2">
            <a:extLst>
              <a:ext uri="{FF2B5EF4-FFF2-40B4-BE49-F238E27FC236}">
                <a16:creationId xmlns:a16="http://schemas.microsoft.com/office/drawing/2014/main" id="{E7505654-4FB0-0E46-4457-EAF28A2FA60B}"/>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spTree>
    <p:extLst>
      <p:ext uri="{BB962C8B-B14F-4D97-AF65-F5344CB8AC3E}">
        <p14:creationId xmlns:p14="http://schemas.microsoft.com/office/powerpoint/2010/main" val="69960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Dri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0D3EE0-E84F-43BF-8D0E-4CB8445437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pic>
        <p:nvPicPr>
          <p:cNvPr id="7" name="Picture 6">
            <a:extLst>
              <a:ext uri="{FF2B5EF4-FFF2-40B4-BE49-F238E27FC236}">
                <a16:creationId xmlns:a16="http://schemas.microsoft.com/office/drawing/2014/main" id="{6B7B1FA2-4283-4B4C-91F6-B18700343641}"/>
              </a:ext>
            </a:extLst>
          </p:cNvPr>
          <p:cNvPicPr>
            <a:picLocks noChangeAspect="1"/>
          </p:cNvPicPr>
          <p:nvPr/>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a:effectLst>
            <a:outerShdw dist="38100" dir="2700000" algn="tl" rotWithShape="0">
              <a:schemeClr val="accent5">
                <a:lumMod val="50000"/>
                <a:alpha val="39000"/>
              </a:schemeClr>
            </a:outerShdw>
          </a:effectLst>
        </p:spPr>
      </p:pic>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1"/>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WANTS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spTree>
    <p:extLst>
      <p:ext uri="{BB962C8B-B14F-4D97-AF65-F5344CB8AC3E}">
        <p14:creationId xmlns:p14="http://schemas.microsoft.com/office/powerpoint/2010/main" val="1112352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Vortex">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674DFEF-2DB8-4F31-8452-EBA2EC643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1"/>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WANTS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2221062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utterf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E1D39-7090-4F12-B00F-93D45538C4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1"/>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WANTS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1355153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Quote: Butterfly">
    <p:spTree>
      <p:nvGrpSpPr>
        <p:cNvPr id="1" name=""/>
        <p:cNvGrpSpPr/>
        <p:nvPr/>
      </p:nvGrpSpPr>
      <p:grpSpPr>
        <a:xfrm>
          <a:off x="0" y="0"/>
          <a:ext cx="0" cy="0"/>
          <a:chOff x="0" y="0"/>
          <a:chExt cx="0" cy="0"/>
        </a:xfrm>
      </p:grpSpPr>
      <p:pic>
        <p:nvPicPr>
          <p:cNvPr id="16" name="Picture 15" descr="Grey paper boats and one orange boat">
            <a:extLst>
              <a:ext uri="{FF2B5EF4-FFF2-40B4-BE49-F238E27FC236}">
                <a16:creationId xmlns:a16="http://schemas.microsoft.com/office/drawing/2014/main" id="{C14ACC7D-D0D6-4EAB-8ED7-9A90DD442972}"/>
              </a:ext>
            </a:extLst>
          </p:cNvPr>
          <p:cNvPicPr>
            <a:picLocks noChangeAspect="1"/>
          </p:cNvPicPr>
          <p:nvPr userDrawn="1"/>
        </p:nvPicPr>
        <p:blipFill>
          <a:blip r:embed="rId2">
            <a:alphaModFix amt="77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2"/>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dirty="0"/>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en-US" sz="1200" b="1" spc="50" dirty="0">
              <a:solidFill>
                <a:schemeClr val="bg1"/>
              </a:solidFill>
              <a:latin typeface="Clear Sans" charset="0"/>
              <a:ea typeface="Clear Sans" charset="0"/>
              <a:cs typeface="Clear Sans" charset="0"/>
            </a:endParaRP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endParaRPr lang="en-US" sz="1200" spc="50" dirty="0">
              <a:solidFill>
                <a:schemeClr val="bg1"/>
              </a:solidFill>
              <a:latin typeface="Clear Sans" charset="0"/>
              <a:ea typeface="Clear Sans" charset="0"/>
              <a:cs typeface="Clear Sans" charset="0"/>
            </a:endParaRP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endParaRPr lang="en-US" sz="1200" b="1" spc="50" dirty="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644762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Quote: Butterfly">
    <p:spTree>
      <p:nvGrpSpPr>
        <p:cNvPr id="1" name=""/>
        <p:cNvGrpSpPr/>
        <p:nvPr/>
      </p:nvGrpSpPr>
      <p:grpSpPr>
        <a:xfrm>
          <a:off x="0" y="0"/>
          <a:ext cx="0" cy="0"/>
          <a:chOff x="0" y="0"/>
          <a:chExt cx="0" cy="0"/>
        </a:xfrm>
      </p:grpSpPr>
      <p:pic>
        <p:nvPicPr>
          <p:cNvPr id="16" name="Picture 15" descr="Top view of maze puzzle">
            <a:extLst>
              <a:ext uri="{FF2B5EF4-FFF2-40B4-BE49-F238E27FC236}">
                <a16:creationId xmlns:a16="http://schemas.microsoft.com/office/drawing/2014/main" id="{C14ACC7D-D0D6-4EAB-8ED7-9A90DD442972}"/>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tx2"/>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dirty="0"/>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en-US" sz="1200" b="1" spc="50" dirty="0">
              <a:solidFill>
                <a:schemeClr val="bg1"/>
              </a:solidFill>
              <a:latin typeface="Clear Sans" charset="0"/>
              <a:ea typeface="Clear Sans" charset="0"/>
              <a:cs typeface="Clear Sans" charset="0"/>
            </a:endParaRP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endParaRPr lang="en-US" sz="1200" spc="50" dirty="0">
              <a:solidFill>
                <a:schemeClr val="bg1"/>
              </a:solidFill>
              <a:latin typeface="Clear Sans" charset="0"/>
              <a:ea typeface="Clear Sans" charset="0"/>
              <a:cs typeface="Clear Sans" charset="0"/>
            </a:endParaRP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endParaRPr lang="en-US" sz="1200" b="1" spc="50" dirty="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duotone>
              <a:prstClr val="black"/>
              <a:schemeClr val="tx2">
                <a:tint val="45000"/>
                <a:satMod val="400000"/>
              </a:schemeClr>
            </a:duotone>
            <a:lum bright="-40000" contrast="-20000"/>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2719785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Quote: Butterfly">
    <p:spTree>
      <p:nvGrpSpPr>
        <p:cNvPr id="1" name=""/>
        <p:cNvGrpSpPr/>
        <p:nvPr/>
      </p:nvGrpSpPr>
      <p:grpSpPr>
        <a:xfrm>
          <a:off x="0" y="0"/>
          <a:ext cx="0" cy="0"/>
          <a:chOff x="0" y="0"/>
          <a:chExt cx="0" cy="0"/>
        </a:xfrm>
      </p:grpSpPr>
      <p:pic>
        <p:nvPicPr>
          <p:cNvPr id="16" name="Picture 15" descr="Curved section of an athletics track in a sport stadium">
            <a:extLst>
              <a:ext uri="{FF2B5EF4-FFF2-40B4-BE49-F238E27FC236}">
                <a16:creationId xmlns:a16="http://schemas.microsoft.com/office/drawing/2014/main" id="{C14ACC7D-D0D6-4EAB-8ED7-9A90DD442972}"/>
              </a:ext>
            </a:extLst>
          </p:cNvPr>
          <p:cNvPicPr>
            <a:picLocks noChangeAspect="1"/>
          </p:cNvPicPr>
          <p:nvPr userDrawn="1"/>
        </p:nvPicPr>
        <p:blipFill>
          <a:blip r:embed="rId2">
            <a:alphaModFix amt="72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tx2"/>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dirty="0"/>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en-US" sz="1200" b="1" spc="50" dirty="0">
              <a:solidFill>
                <a:schemeClr val="bg1"/>
              </a:solidFill>
              <a:latin typeface="Clear Sans" charset="0"/>
              <a:ea typeface="Clear Sans" charset="0"/>
              <a:cs typeface="Clear Sans" charset="0"/>
            </a:endParaRP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endParaRPr lang="en-US" sz="1200" spc="50" dirty="0">
              <a:solidFill>
                <a:schemeClr val="bg1"/>
              </a:solidFill>
              <a:latin typeface="Clear Sans" charset="0"/>
              <a:ea typeface="Clear Sans" charset="0"/>
              <a:cs typeface="Clear Sans" charset="0"/>
            </a:endParaRP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endParaRPr lang="en-US" sz="1200" b="1" spc="50" dirty="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duotone>
              <a:prstClr val="black"/>
              <a:schemeClr val="tx2">
                <a:tint val="45000"/>
                <a:satMod val="400000"/>
              </a:schemeClr>
            </a:duotone>
            <a:lum bright="-40000" contrast="-20000"/>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261782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able, wooden, indoor, wood&#10;&#10;Description automatically generated">
            <a:extLst>
              <a:ext uri="{FF2B5EF4-FFF2-40B4-BE49-F238E27FC236}">
                <a16:creationId xmlns:a16="http://schemas.microsoft.com/office/drawing/2014/main" id="{D03DC5F3-FEFC-4DC9-9386-31A03EBC89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04E22129-3E58-4664-8AD1-82A795FA71F4}"/>
              </a:ext>
            </a:extLst>
          </p:cNvPr>
          <p:cNvSpPr/>
          <p:nvPr userDrawn="1"/>
        </p:nvSpPr>
        <p:spPr>
          <a:xfrm>
            <a:off x="0" y="0"/>
            <a:ext cx="12192000" cy="6858000"/>
          </a:xfrm>
          <a:prstGeom prst="rect">
            <a:avLst/>
          </a:prstGeom>
          <a:solidFill>
            <a:schemeClr val="tx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09FC3F2-0442-4B12-969A-E5CAEA56E59A}"/>
              </a:ext>
            </a:extLst>
          </p:cNvPr>
          <p:cNvSpPr txBox="1"/>
          <p:nvPr userDrawn="1"/>
        </p:nvSpPr>
        <p:spPr>
          <a:xfrm>
            <a:off x="1414748" y="422772"/>
            <a:ext cx="9367455" cy="965353"/>
          </a:xfrm>
          <a:prstGeom prst="rect">
            <a:avLst/>
          </a:prstGeom>
          <a:noFill/>
        </p:spPr>
        <p:txBody>
          <a:bodyPr wrap="square" rtlCol="0" anchor="ctr" anchorCtr="0">
            <a:noAutofit/>
          </a:bodyPr>
          <a:lstStyle/>
          <a:p>
            <a:pPr marL="0" marR="0" lvl="1" indent="0" algn="ctr" defTabSz="914400" rtl="0" eaLnBrk="1" fontAlgn="auto" latinLnBrk="0" hangingPunct="1">
              <a:lnSpc>
                <a:spcPct val="100000"/>
              </a:lnSpc>
              <a:spcBef>
                <a:spcPts val="0"/>
              </a:spcBef>
              <a:spcAft>
                <a:spcPts val="1000"/>
              </a:spcAft>
              <a:buClrTx/>
              <a:buSzTx/>
              <a:buFontTx/>
              <a:buNone/>
              <a:tabLst/>
              <a:defRPr/>
            </a:pPr>
            <a:r>
              <a:rPr kumimoji="0" lang="en-US" sz="4400" b="0" i="0" u="none" strike="noStrike" kern="1200" cap="all" spc="300" normalizeH="0" baseline="0" noProof="0">
                <a:ln>
                  <a:noFill/>
                </a:ln>
                <a:solidFill>
                  <a:srgbClr val="FFFFFF"/>
                </a:solidFill>
                <a:effectLst/>
                <a:uLnTx/>
                <a:uFillTx/>
                <a:latin typeface="Knockout HTF29-JuniorLiteweight" charset="0"/>
                <a:ea typeface="Knockout HTF29-JuniorLiteweight" charset="0"/>
                <a:cs typeface="Knockout HTF29-JuniorLiteweight" charset="0"/>
              </a:rPr>
              <a:t>Questions?</a:t>
            </a:r>
          </a:p>
        </p:txBody>
      </p:sp>
      <p:sp>
        <p:nvSpPr>
          <p:cNvPr id="12" name="Oval 11">
            <a:extLst>
              <a:ext uri="{FF2B5EF4-FFF2-40B4-BE49-F238E27FC236}">
                <a16:creationId xmlns:a16="http://schemas.microsoft.com/office/drawing/2014/main" id="{1FC94EA6-C79C-42E8-AD2C-E8D62B53E0D8}"/>
              </a:ext>
            </a:extLst>
          </p:cNvPr>
          <p:cNvSpPr/>
          <p:nvPr userDrawn="1"/>
        </p:nvSpPr>
        <p:spPr>
          <a:xfrm>
            <a:off x="4593616" y="1955774"/>
            <a:ext cx="812774" cy="812774"/>
          </a:xfrm>
          <a:prstGeom prst="ellipse">
            <a:avLst/>
          </a:prstGeom>
          <a:solidFill>
            <a:schemeClr val="accent2"/>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6B7BA43-4BD8-4991-BDE1-EEDB53EE4A3F}"/>
              </a:ext>
            </a:extLst>
          </p:cNvPr>
          <p:cNvSpPr/>
          <p:nvPr userDrawn="1"/>
        </p:nvSpPr>
        <p:spPr>
          <a:xfrm>
            <a:off x="6468136" y="4058894"/>
            <a:ext cx="812774" cy="812774"/>
          </a:xfrm>
          <a:prstGeom prst="ellipse">
            <a:avLst/>
          </a:prstGeom>
          <a:solidFill>
            <a:schemeClr val="accent4"/>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C3AA5313-4158-4BAA-B200-24915E305921}"/>
              </a:ext>
            </a:extLst>
          </p:cNvPr>
          <p:cNvSpPr txBox="1">
            <a:spLocks/>
          </p:cNvSpPr>
          <p:nvPr userDrawn="1"/>
        </p:nvSpPr>
        <p:spPr>
          <a:xfrm>
            <a:off x="4663963" y="1874520"/>
            <a:ext cx="711605" cy="8927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300" normalizeH="0" baseline="0" noProof="0">
                <a:ln>
                  <a:noFill/>
                </a:ln>
                <a:solidFill>
                  <a:srgbClr val="FFFFFF"/>
                </a:solidFill>
                <a:effectLst/>
                <a:uLnTx/>
                <a:uFillTx/>
                <a:latin typeface="Knockout HTF29-JuniorLiteweight" charset="0"/>
                <a:ea typeface="Knockout HTF29-JuniorLiteweight" charset="0"/>
                <a:cs typeface="Knockout HTF29-JuniorLiteweight" charset="0"/>
              </a:rPr>
              <a:t>Q</a:t>
            </a:r>
          </a:p>
        </p:txBody>
      </p:sp>
      <p:sp>
        <p:nvSpPr>
          <p:cNvPr id="15" name="Title 1">
            <a:extLst>
              <a:ext uri="{FF2B5EF4-FFF2-40B4-BE49-F238E27FC236}">
                <a16:creationId xmlns:a16="http://schemas.microsoft.com/office/drawing/2014/main" id="{FAD094F2-E2AB-40A0-8E96-FF0467F78DEB}"/>
              </a:ext>
            </a:extLst>
          </p:cNvPr>
          <p:cNvSpPr txBox="1">
            <a:spLocks/>
          </p:cNvSpPr>
          <p:nvPr userDrawn="1"/>
        </p:nvSpPr>
        <p:spPr>
          <a:xfrm>
            <a:off x="6606554" y="3989070"/>
            <a:ext cx="575082" cy="8927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300" normalizeH="0" baseline="0" noProof="0">
                <a:ln>
                  <a:noFill/>
                </a:ln>
                <a:solidFill>
                  <a:srgbClr val="FFFFFF"/>
                </a:solidFill>
                <a:effectLst/>
                <a:uLnTx/>
                <a:uFillTx/>
                <a:latin typeface="Knockout HTF29-JuniorLiteweight" charset="0"/>
                <a:ea typeface="Knockout HTF29-JuniorLiteweight" charset="0"/>
                <a:cs typeface="Knockout HTF29-JuniorLiteweight" charset="0"/>
              </a:rPr>
              <a:t>A</a:t>
            </a:r>
          </a:p>
        </p:txBody>
      </p:sp>
      <p:sp>
        <p:nvSpPr>
          <p:cNvPr id="16" name="Subtitle 2">
            <a:extLst>
              <a:ext uri="{FF2B5EF4-FFF2-40B4-BE49-F238E27FC236}">
                <a16:creationId xmlns:a16="http://schemas.microsoft.com/office/drawing/2014/main" id="{F3D47703-BF3A-48D6-AAC7-C6DEDE0BD0E1}"/>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7" name="Subtitle 2">
            <a:extLst>
              <a:ext uri="{FF2B5EF4-FFF2-40B4-BE49-F238E27FC236}">
                <a16:creationId xmlns:a16="http://schemas.microsoft.com/office/drawing/2014/main" id="{F5F4DF06-16DE-4B8A-8B0D-8C7D3232D51D}"/>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WANTS |</a:t>
            </a:r>
          </a:p>
        </p:txBody>
      </p:sp>
      <p:sp>
        <p:nvSpPr>
          <p:cNvPr id="18" name="Subtitle 2">
            <a:extLst>
              <a:ext uri="{FF2B5EF4-FFF2-40B4-BE49-F238E27FC236}">
                <a16:creationId xmlns:a16="http://schemas.microsoft.com/office/drawing/2014/main" id="{D3E548D4-0A3D-4C69-90CA-9499F2B7D62E}"/>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spTree>
    <p:extLst>
      <p:ext uri="{BB962C8B-B14F-4D97-AF65-F5344CB8AC3E}">
        <p14:creationId xmlns:p14="http://schemas.microsoft.com/office/powerpoint/2010/main" val="3664788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83807" cy="6888834"/>
          </a:xfrm>
          <a:prstGeom prst="rect">
            <a:avLst/>
          </a:prstGeom>
        </p:spPr>
      </p:pic>
      <p:grpSp>
        <p:nvGrpSpPr>
          <p:cNvPr id="4" name="Group 3">
            <a:extLst>
              <a:ext uri="{FF2B5EF4-FFF2-40B4-BE49-F238E27FC236}">
                <a16:creationId xmlns:a16="http://schemas.microsoft.com/office/drawing/2014/main" id="{5DF5F8BD-51FE-44E0-87F4-013DA22B46BB}"/>
              </a:ext>
            </a:extLst>
          </p:cNvPr>
          <p:cNvGrpSpPr/>
          <p:nvPr userDrawn="1"/>
        </p:nvGrpSpPr>
        <p:grpSpPr>
          <a:xfrm>
            <a:off x="7141029" y="0"/>
            <a:ext cx="8697385" cy="6888834"/>
            <a:chOff x="7235959" y="-1"/>
            <a:chExt cx="8611163" cy="6902944"/>
          </a:xfrm>
        </p:grpSpPr>
        <p:sp>
          <p:nvSpPr>
            <p:cNvPr id="5" name="Freeform 3">
              <a:extLst>
                <a:ext uri="{FF2B5EF4-FFF2-40B4-BE49-F238E27FC236}">
                  <a16:creationId xmlns:a16="http://schemas.microsoft.com/office/drawing/2014/main" id="{9DDEABF2-57ED-4130-B7BD-1D5C47213E35}"/>
                </a:ext>
              </a:extLst>
            </p:cNvPr>
            <p:cNvSpPr/>
            <p:nvPr/>
          </p:nvSpPr>
          <p:spPr>
            <a:xfrm flipH="1">
              <a:off x="7235959" y="-1"/>
              <a:ext cx="5085293" cy="6902944"/>
            </a:xfrm>
            <a:custGeom>
              <a:avLst/>
              <a:gdLst>
                <a:gd name="connsiteX0" fmla="*/ 0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0 w 9255512"/>
                <a:gd name="connsiteY4" fmla="*/ 0 h 6958361"/>
                <a:gd name="connsiteX0" fmla="*/ 3920837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3920837 w 9255512"/>
                <a:gd name="connsiteY4" fmla="*/ 0 h 6958361"/>
                <a:gd name="connsiteX0" fmla="*/ 4239491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4239491 w 9255512"/>
                <a:gd name="connsiteY4" fmla="*/ 0 h 6958361"/>
                <a:gd name="connsiteX0" fmla="*/ 4696691 w 9255512"/>
                <a:gd name="connsiteY0" fmla="*/ 0 h 6972216"/>
                <a:gd name="connsiteX1" fmla="*/ 5419493 w 9255512"/>
                <a:gd name="connsiteY1" fmla="*/ 13855 h 6972216"/>
                <a:gd name="connsiteX2" fmla="*/ 9255512 w 9255512"/>
                <a:gd name="connsiteY2" fmla="*/ 6972216 h 6972216"/>
                <a:gd name="connsiteX3" fmla="*/ 0 w 9255512"/>
                <a:gd name="connsiteY3" fmla="*/ 6972216 h 6972216"/>
                <a:gd name="connsiteX4" fmla="*/ 4696691 w 9255512"/>
                <a:gd name="connsiteY4" fmla="*/ 0 h 6972216"/>
                <a:gd name="connsiteX0" fmla="*/ 4142510 w 9255512"/>
                <a:gd name="connsiteY0" fmla="*/ 13854 h 6958361"/>
                <a:gd name="connsiteX1" fmla="*/ 5419493 w 9255512"/>
                <a:gd name="connsiteY1" fmla="*/ 0 h 6958361"/>
                <a:gd name="connsiteX2" fmla="*/ 9255512 w 9255512"/>
                <a:gd name="connsiteY2" fmla="*/ 6958361 h 6958361"/>
                <a:gd name="connsiteX3" fmla="*/ 0 w 9255512"/>
                <a:gd name="connsiteY3" fmla="*/ 6958361 h 6958361"/>
                <a:gd name="connsiteX4" fmla="*/ 4142510 w 9255512"/>
                <a:gd name="connsiteY4" fmla="*/ 13854 h 6958361"/>
                <a:gd name="connsiteX0" fmla="*/ 4197928 w 9255512"/>
                <a:gd name="connsiteY0" fmla="*/ 0 h 6958362"/>
                <a:gd name="connsiteX1" fmla="*/ 5419493 w 9255512"/>
                <a:gd name="connsiteY1" fmla="*/ 1 h 6958362"/>
                <a:gd name="connsiteX2" fmla="*/ 9255512 w 9255512"/>
                <a:gd name="connsiteY2" fmla="*/ 6958362 h 6958362"/>
                <a:gd name="connsiteX3" fmla="*/ 0 w 9255512"/>
                <a:gd name="connsiteY3" fmla="*/ 6958362 h 6958362"/>
                <a:gd name="connsiteX4" fmla="*/ 4197928 w 9255512"/>
                <a:gd name="connsiteY4" fmla="*/ 0 h 6958362"/>
                <a:gd name="connsiteX0" fmla="*/ 0 w 5057584"/>
                <a:gd name="connsiteY0" fmla="*/ 0 h 6958362"/>
                <a:gd name="connsiteX1" fmla="*/ 1221565 w 5057584"/>
                <a:gd name="connsiteY1" fmla="*/ 1 h 6958362"/>
                <a:gd name="connsiteX2" fmla="*/ 5057584 w 5057584"/>
                <a:gd name="connsiteY2" fmla="*/ 6958362 h 6958362"/>
                <a:gd name="connsiteX3" fmla="*/ 290945 w 5057584"/>
                <a:gd name="connsiteY3" fmla="*/ 6930653 h 6958362"/>
                <a:gd name="connsiteX4" fmla="*/ 0 w 5057584"/>
                <a:gd name="connsiteY4" fmla="*/ 0 h 6958362"/>
                <a:gd name="connsiteX0" fmla="*/ 69273 w 5126857"/>
                <a:gd name="connsiteY0" fmla="*/ 0 h 6958362"/>
                <a:gd name="connsiteX1" fmla="*/ 1290838 w 5126857"/>
                <a:gd name="connsiteY1" fmla="*/ 1 h 6958362"/>
                <a:gd name="connsiteX2" fmla="*/ 5126857 w 5126857"/>
                <a:gd name="connsiteY2" fmla="*/ 6958362 h 6958362"/>
                <a:gd name="connsiteX3" fmla="*/ 0 w 5126857"/>
                <a:gd name="connsiteY3" fmla="*/ 6889089 h 6958362"/>
                <a:gd name="connsiteX4" fmla="*/ 69273 w 5126857"/>
                <a:gd name="connsiteY4" fmla="*/ 0 h 6958362"/>
                <a:gd name="connsiteX0" fmla="*/ 41564 w 5126857"/>
                <a:gd name="connsiteY0" fmla="*/ 0 h 6958362"/>
                <a:gd name="connsiteX1" fmla="*/ 1290838 w 5126857"/>
                <a:gd name="connsiteY1" fmla="*/ 1 h 6958362"/>
                <a:gd name="connsiteX2" fmla="*/ 5126857 w 5126857"/>
                <a:gd name="connsiteY2" fmla="*/ 6958362 h 6958362"/>
                <a:gd name="connsiteX3" fmla="*/ 0 w 5126857"/>
                <a:gd name="connsiteY3" fmla="*/ 6889089 h 6958362"/>
                <a:gd name="connsiteX4" fmla="*/ 41564 w 5126857"/>
                <a:gd name="connsiteY4" fmla="*/ 0 h 6958362"/>
                <a:gd name="connsiteX0" fmla="*/ 1 w 5126857"/>
                <a:gd name="connsiteY0" fmla="*/ 0 h 6958362"/>
                <a:gd name="connsiteX1" fmla="*/ 1290838 w 5126857"/>
                <a:gd name="connsiteY1" fmla="*/ 1 h 6958362"/>
                <a:gd name="connsiteX2" fmla="*/ 5126857 w 5126857"/>
                <a:gd name="connsiteY2" fmla="*/ 6958362 h 6958362"/>
                <a:gd name="connsiteX3" fmla="*/ 0 w 5126857"/>
                <a:gd name="connsiteY3" fmla="*/ 6889089 h 6958362"/>
                <a:gd name="connsiteX4" fmla="*/ 1 w 5126857"/>
                <a:gd name="connsiteY4" fmla="*/ 0 h 6958362"/>
                <a:gd name="connsiteX0" fmla="*/ 1 w 5085293"/>
                <a:gd name="connsiteY0" fmla="*/ 0 h 6902944"/>
                <a:gd name="connsiteX1" fmla="*/ 1290838 w 5085293"/>
                <a:gd name="connsiteY1" fmla="*/ 1 h 6902944"/>
                <a:gd name="connsiteX2" fmla="*/ 5085293 w 5085293"/>
                <a:gd name="connsiteY2" fmla="*/ 6902944 h 6902944"/>
                <a:gd name="connsiteX3" fmla="*/ 0 w 5085293"/>
                <a:gd name="connsiteY3" fmla="*/ 6889089 h 6902944"/>
                <a:gd name="connsiteX4" fmla="*/ 1 w 5085293"/>
                <a:gd name="connsiteY4" fmla="*/ 0 h 690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5293" h="6902944">
                  <a:moveTo>
                    <a:pt x="1" y="0"/>
                  </a:moveTo>
                  <a:lnTo>
                    <a:pt x="1290838" y="1"/>
                  </a:lnTo>
                  <a:lnTo>
                    <a:pt x="5085293" y="6902944"/>
                  </a:lnTo>
                  <a:lnTo>
                    <a:pt x="0" y="6889089"/>
                  </a:lnTo>
                  <a:cubicBezTo>
                    <a:pt x="0" y="4592726"/>
                    <a:pt x="1" y="2296363"/>
                    <a:pt x="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lear Sans" panose="020B0503030202020304" pitchFamily="34" charset="0"/>
              </a:endParaRPr>
            </a:p>
          </p:txBody>
        </p:sp>
        <p:sp>
          <p:nvSpPr>
            <p:cNvPr id="7" name="Subtitle 2">
              <a:extLst>
                <a:ext uri="{FF2B5EF4-FFF2-40B4-BE49-F238E27FC236}">
                  <a16:creationId xmlns:a16="http://schemas.microsoft.com/office/drawing/2014/main" id="{3087BA45-A0CC-4C30-B5AF-E163ABCF0719}"/>
                </a:ext>
              </a:extLst>
            </p:cNvPr>
            <p:cNvSpPr txBox="1">
              <a:spLocks/>
            </p:cNvSpPr>
            <p:nvPr/>
          </p:nvSpPr>
          <p:spPr>
            <a:xfrm>
              <a:off x="9317792" y="4974320"/>
              <a:ext cx="6529330" cy="1422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200" b="1" i="1" spc="20">
                  <a:solidFill>
                    <a:schemeClr val="accent1"/>
                  </a:solidFill>
                  <a:latin typeface="Clear Sans" charset="0"/>
                  <a:ea typeface="Clear Sans" charset="0"/>
                  <a:cs typeface="Clear Sans" charset="0"/>
                </a:rPr>
                <a:t>Go far. Do well.</a:t>
              </a:r>
            </a:p>
            <a:p>
              <a:r>
                <a:rPr lang="en-US" sz="2000" spc="20">
                  <a:solidFill>
                    <a:schemeClr val="bg1"/>
                  </a:solidFill>
                  <a:latin typeface="Clear Sans" charset="0"/>
                  <a:ea typeface="Clear Sans" charset="0"/>
                  <a:cs typeface="Clear Sans" charset="0"/>
                </a:rPr>
                <a:t>(800) 987-2015</a:t>
              </a:r>
            </a:p>
            <a:p>
              <a:r>
                <a:rPr lang="en-US" sz="2000" spc="20">
                  <a:solidFill>
                    <a:schemeClr val="bg1"/>
                  </a:solidFill>
                  <a:latin typeface="Clear Sans" charset="0"/>
                  <a:ea typeface="Clear Sans" charset="0"/>
                  <a:cs typeface="Clear Sans" charset="0"/>
                </a:rPr>
                <a:t>GoFarWell.com</a:t>
              </a:r>
            </a:p>
          </p:txBody>
        </p:sp>
        <p:pic>
          <p:nvPicPr>
            <p:cNvPr id="8" name="Picture 7">
              <a:extLst>
                <a:ext uri="{FF2B5EF4-FFF2-40B4-BE49-F238E27FC236}">
                  <a16:creationId xmlns:a16="http://schemas.microsoft.com/office/drawing/2014/main" id="{A600998D-CA53-401E-A643-D27F1E2E6172}"/>
                </a:ext>
              </a:extLst>
            </p:cNvPr>
            <p:cNvPicPr>
              <a:picLocks noChangeAspect="1"/>
            </p:cNvPicPr>
            <p:nvPr/>
          </p:nvPicPr>
          <p:blipFill rotWithShape="1">
            <a:blip r:embed="rId3">
              <a:extLst>
                <a:ext uri="{28A0092B-C50C-407E-A947-70E740481C1C}">
                  <a14:useLocalDpi xmlns:a14="http://schemas.microsoft.com/office/drawing/2010/main" val="0"/>
                </a:ext>
              </a:extLst>
            </a:blip>
            <a:srcRect b="22204"/>
            <a:stretch/>
          </p:blipFill>
          <p:spPr>
            <a:xfrm>
              <a:off x="9411271" y="4029642"/>
              <a:ext cx="2145729" cy="733327"/>
            </a:xfrm>
            <a:prstGeom prst="rect">
              <a:avLst/>
            </a:prstGeom>
          </p:spPr>
        </p:pic>
      </p:grpSp>
    </p:spTree>
    <p:extLst>
      <p:ext uri="{BB962C8B-B14F-4D97-AF65-F5344CB8AC3E}">
        <p14:creationId xmlns:p14="http://schemas.microsoft.com/office/powerpoint/2010/main" val="42343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ose">
    <p:bg>
      <p:bgPr>
        <a:solidFill>
          <a:srgbClr val="EFEE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3" name="Title 2">
            <a:extLst>
              <a:ext uri="{FF2B5EF4-FFF2-40B4-BE49-F238E27FC236}">
                <a16:creationId xmlns:a16="http://schemas.microsoft.com/office/drawing/2014/main" id="{0BE95F84-1EE7-4241-B57F-0E008B246CC1}"/>
              </a:ext>
            </a:extLst>
          </p:cNvPr>
          <p:cNvSpPr>
            <a:spLocks noGrp="1"/>
          </p:cNvSpPr>
          <p:nvPr>
            <p:ph type="title" hasCustomPrompt="1"/>
          </p:nvPr>
        </p:nvSpPr>
        <p:spPr>
          <a:xfrm>
            <a:off x="838200" y="1058203"/>
            <a:ext cx="3112363" cy="1325563"/>
          </a:xfrm>
        </p:spPr>
        <p:txBody>
          <a:bodyPr anchor="b"/>
          <a:lstStyle>
            <a:lvl1pPr>
              <a:defRPr sz="4000"/>
            </a:lvl1pPr>
          </a:lstStyle>
          <a:p>
            <a:r>
              <a:rPr lang="en-US"/>
              <a:t>purpose</a:t>
            </a:r>
          </a:p>
        </p:txBody>
      </p:sp>
      <p:sp>
        <p:nvSpPr>
          <p:cNvPr id="14" name="Picture Placeholder 13">
            <a:extLst>
              <a:ext uri="{FF2B5EF4-FFF2-40B4-BE49-F238E27FC236}">
                <a16:creationId xmlns:a16="http://schemas.microsoft.com/office/drawing/2014/main" id="{5FD4D944-CA34-43BB-B4EE-EA65E488CFC0}"/>
              </a:ext>
            </a:extLst>
          </p:cNvPr>
          <p:cNvSpPr>
            <a:spLocks noGrp="1"/>
          </p:cNvSpPr>
          <p:nvPr>
            <p:ph type="pic" sz="quarter" idx="10" hasCustomPrompt="1"/>
          </p:nvPr>
        </p:nvSpPr>
        <p:spPr>
          <a:xfrm>
            <a:off x="5867400" y="2211388"/>
            <a:ext cx="3667125" cy="2165350"/>
          </a:xfrm>
        </p:spPr>
        <p:txBody>
          <a:bodyPr anchor="ctr"/>
          <a:lstStyle>
            <a:lvl1pPr marL="0" indent="0">
              <a:buNone/>
              <a:defRPr>
                <a:solidFill>
                  <a:schemeClr val="tx2"/>
                </a:solidFill>
              </a:defRPr>
            </a:lvl1pPr>
          </a:lstStyle>
          <a:p>
            <a:r>
              <a:rPr lang="en-US"/>
              <a:t>INSERT CLIENT LOGO</a:t>
            </a:r>
          </a:p>
        </p:txBody>
      </p:sp>
      <p:sp>
        <p:nvSpPr>
          <p:cNvPr id="18" name="Text Placeholder 17">
            <a:extLst>
              <a:ext uri="{FF2B5EF4-FFF2-40B4-BE49-F238E27FC236}">
                <a16:creationId xmlns:a16="http://schemas.microsoft.com/office/drawing/2014/main" id="{9E15C37D-CB30-4522-81DC-E7450F5451C5}"/>
              </a:ext>
            </a:extLst>
          </p:cNvPr>
          <p:cNvSpPr>
            <a:spLocks noGrp="1"/>
          </p:cNvSpPr>
          <p:nvPr>
            <p:ph type="body" sz="quarter" idx="11" hasCustomPrompt="1"/>
          </p:nvPr>
        </p:nvSpPr>
        <p:spPr>
          <a:xfrm>
            <a:off x="838200" y="2384424"/>
            <a:ext cx="3113088" cy="1044575"/>
          </a:xfrm>
        </p:spPr>
        <p:txBody>
          <a:bodyPr/>
          <a:lstStyle>
            <a:lvl1pPr marL="0" indent="0">
              <a:buNone/>
              <a:defRPr sz="2400">
                <a:solidFill>
                  <a:schemeClr val="accent2"/>
                </a:solidFill>
              </a:defRPr>
            </a:lvl1pPr>
          </a:lstStyle>
          <a:p>
            <a:pPr lvl="0"/>
            <a:r>
              <a:rPr lang="en-US"/>
              <a:t>PURPOSE DESCRIPTION</a:t>
            </a:r>
          </a:p>
        </p:txBody>
      </p:sp>
      <p:sp>
        <p:nvSpPr>
          <p:cNvPr id="20" name="Text Placeholder 19">
            <a:extLst>
              <a:ext uri="{FF2B5EF4-FFF2-40B4-BE49-F238E27FC236}">
                <a16:creationId xmlns:a16="http://schemas.microsoft.com/office/drawing/2014/main" id="{0C7E465F-3D1A-4F77-84EB-D36F64EE135A}"/>
              </a:ext>
            </a:extLst>
          </p:cNvPr>
          <p:cNvSpPr>
            <a:spLocks noGrp="1"/>
          </p:cNvSpPr>
          <p:nvPr>
            <p:ph type="body" sz="quarter" idx="12" hasCustomPrompt="1"/>
          </p:nvPr>
        </p:nvSpPr>
        <p:spPr>
          <a:xfrm>
            <a:off x="838200" y="3429000"/>
            <a:ext cx="3113088" cy="2546350"/>
          </a:xfrm>
        </p:spPr>
        <p:txBody>
          <a:bodyPr/>
          <a:lstStyle>
            <a:lvl1pPr marL="0" indent="0">
              <a:buFontTx/>
              <a:buNone/>
              <a:defRPr sz="1400" b="0">
                <a:solidFill>
                  <a:schemeClr val="tx2"/>
                </a:solidFill>
                <a:latin typeface="Clear Sans" panose="020B0503030202020304" pitchFamily="34" charset="0"/>
                <a:cs typeface="Clear Sans" panose="020B0503030202020304" pitchFamily="34" charset="0"/>
              </a:defRPr>
            </a:lvl1pPr>
            <a:lvl2pPr marL="228600" indent="0">
              <a:buFontTx/>
              <a:buNone/>
              <a:defRPr sz="1800"/>
            </a:lvl2pPr>
            <a:lvl3pPr marL="457200" indent="0">
              <a:buFontTx/>
              <a:buNone/>
              <a:defRPr sz="1600"/>
            </a:lvl3pPr>
            <a:lvl4pPr marL="685800" indent="0">
              <a:buFontTx/>
              <a:buNone/>
              <a:defRPr sz="1400"/>
            </a:lvl4pPr>
            <a:lvl5pPr marL="914400" indent="0">
              <a:buFontTx/>
              <a:buNone/>
              <a:defRPr sz="1400"/>
            </a:lvl5pPr>
          </a:lstStyle>
          <a:p>
            <a:pPr lvl="0"/>
            <a:r>
              <a:rPr lang="en-US"/>
              <a:t>Detailed description of the purpose of the deck.</a:t>
            </a:r>
          </a:p>
        </p:txBody>
      </p:sp>
    </p:spTree>
    <p:extLst>
      <p:ext uri="{BB962C8B-B14F-4D97-AF65-F5344CB8AC3E}">
        <p14:creationId xmlns:p14="http://schemas.microsoft.com/office/powerpoint/2010/main" val="3404590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hase Step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F245C6-3C23-BC40-A2AB-C6AB036565D4}"/>
              </a:ext>
            </a:extLst>
          </p:cNvPr>
          <p:cNvSpPr/>
          <p:nvPr userDrawn="1"/>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8" name="Subtitle 2">
            <a:extLst>
              <a:ext uri="{FF2B5EF4-FFF2-40B4-BE49-F238E27FC236}">
                <a16:creationId xmlns:a16="http://schemas.microsoft.com/office/drawing/2014/main" id="{52F709BE-789C-7944-9789-9DA1F62D1640}"/>
              </a:ext>
            </a:extLst>
          </p:cNvPr>
          <p:cNvSpPr txBox="1">
            <a:spLocks/>
          </p:cNvSpPr>
          <p:nvPr userDrawn="1"/>
        </p:nvSpPr>
        <p:spPr>
          <a:xfrm>
            <a:off x="1018673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a:solidFill>
                  <a:schemeClr val="tx2"/>
                </a:solidFill>
                <a:latin typeface="Clear Sans" charset="0"/>
                <a:ea typeface="Clear Sans" charset="0"/>
                <a:cs typeface="Clear Sans" charset="0"/>
              </a:rPr>
              <a:t>- </a:t>
            </a:r>
            <a:r>
              <a:rPr lang="en-US" sz="1200" b="1" spc="50">
                <a:solidFill>
                  <a:schemeClr val="tx2"/>
                </a:solidFill>
                <a:latin typeface="Clear Sans" charset="0"/>
                <a:ea typeface="Clear Sans" charset="0"/>
                <a:cs typeface="Clear Sans" charset="0"/>
              </a:rPr>
              <a:t>FarWell™ </a:t>
            </a:r>
          </a:p>
        </p:txBody>
      </p:sp>
      <p:sp>
        <p:nvSpPr>
          <p:cNvPr id="12" name="Subtitle 2">
            <a:extLst>
              <a:ext uri="{FF2B5EF4-FFF2-40B4-BE49-F238E27FC236}">
                <a16:creationId xmlns:a16="http://schemas.microsoft.com/office/drawing/2014/main" id="{C3C711ED-62B8-9A4B-B89D-7F90D81E7D2E}"/>
              </a:ext>
            </a:extLst>
          </p:cNvPr>
          <p:cNvSpPr txBox="1">
            <a:spLocks/>
          </p:cNvSpPr>
          <p:nvPr userDrawn="1"/>
        </p:nvSpPr>
        <p:spPr>
          <a:xfrm>
            <a:off x="111933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tx2"/>
                </a:solidFill>
                <a:latin typeface="Clear Sans" charset="0"/>
                <a:ea typeface="Clear Sans" charset="0"/>
                <a:cs typeface="Clear Sans" charset="0"/>
              </a:rPr>
              <a:t>| </a:t>
            </a:r>
            <a:fld id="{FEFA4927-45B1-6B41-BB19-496B84DD3133}" type="slidenum">
              <a:rPr lang="en-US" sz="1200" spc="50" smtClean="0">
                <a:solidFill>
                  <a:schemeClr val="tx2"/>
                </a:solidFill>
                <a:latin typeface="Clear Sans" charset="0"/>
                <a:ea typeface="Clear Sans" charset="0"/>
                <a:cs typeface="Clear Sans" charset="0"/>
              </a:rPr>
              <a:t>‹#›</a:t>
            </a:fld>
            <a:endParaRPr lang="en-US" sz="1200" b="1" spc="50">
              <a:solidFill>
                <a:schemeClr val="tx2"/>
              </a:solidFill>
              <a:latin typeface="Clear Sans" charset="0"/>
              <a:ea typeface="Clear Sans" charset="0"/>
              <a:cs typeface="Clear Sans" charset="0"/>
            </a:endParaRPr>
          </a:p>
        </p:txBody>
      </p:sp>
      <p:sp>
        <p:nvSpPr>
          <p:cNvPr id="13" name="Subtitle 2">
            <a:extLst>
              <a:ext uri="{FF2B5EF4-FFF2-40B4-BE49-F238E27FC236}">
                <a16:creationId xmlns:a16="http://schemas.microsoft.com/office/drawing/2014/main" id="{669E3691-B40C-964D-801B-77244A3C71E6}"/>
              </a:ext>
            </a:extLst>
          </p:cNvPr>
          <p:cNvSpPr txBox="1">
            <a:spLocks/>
          </p:cNvSpPr>
          <p:nvPr userDrawn="1"/>
        </p:nvSpPr>
        <p:spPr>
          <a:xfrm>
            <a:off x="541420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a:solidFill>
                  <a:schemeClr val="tx2"/>
                </a:solidFill>
                <a:latin typeface="Clear Sans" charset="0"/>
                <a:ea typeface="Clear Sans" charset="0"/>
                <a:cs typeface="Clear Sans" charset="0"/>
              </a:rPr>
              <a:t>TDS Agile Hybrid Workshop    </a:t>
            </a:r>
          </a:p>
          <a:p>
            <a:pPr algn="r"/>
            <a:r>
              <a:rPr lang="en-US" sz="1200" spc="50">
                <a:solidFill>
                  <a:schemeClr val="tx2"/>
                </a:solidFill>
                <a:latin typeface="Clear Sans" charset="0"/>
                <a:ea typeface="Clear Sans" charset="0"/>
                <a:cs typeface="Clear Sans" charset="0"/>
              </a:rPr>
              <a:t> </a:t>
            </a:r>
          </a:p>
        </p:txBody>
      </p:sp>
    </p:spTree>
    <p:extLst>
      <p:ext uri="{BB962C8B-B14F-4D97-AF65-F5344CB8AC3E}">
        <p14:creationId xmlns:p14="http://schemas.microsoft.com/office/powerpoint/2010/main" val="2798499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pening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8" y="0"/>
            <a:ext cx="12222178" cy="6858000"/>
          </a:xfrm>
          <a:prstGeom prst="rect">
            <a:avLst/>
          </a:prstGeom>
        </p:spPr>
      </p:pic>
      <p:sp>
        <p:nvSpPr>
          <p:cNvPr id="9" name="Rectangle 8"/>
          <p:cNvSpPr/>
          <p:nvPr userDrawn="1"/>
        </p:nvSpPr>
        <p:spPr>
          <a:xfrm>
            <a:off x="-34726" y="0"/>
            <a:ext cx="12226725" cy="6858000"/>
          </a:xfrm>
          <a:prstGeom prst="rect">
            <a:avLst/>
          </a:prstGeom>
          <a:gradFill flip="none" rotWithShape="1">
            <a:gsLst>
              <a:gs pos="37000">
                <a:schemeClr val="accent1">
                  <a:lumMod val="5000"/>
                  <a:lumOff val="95000"/>
                  <a:alpha val="0"/>
                </a:schemeClr>
              </a:gs>
              <a:gs pos="56000">
                <a:schemeClr val="bg2">
                  <a:alpha val="74000"/>
                </a:schemeClr>
              </a:gs>
              <a:gs pos="74000">
                <a:schemeClr val="bg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203583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ummary - 5 Categories">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2" name="Title 1">
            <a:extLst>
              <a:ext uri="{FF2B5EF4-FFF2-40B4-BE49-F238E27FC236}">
                <a16:creationId xmlns:a16="http://schemas.microsoft.com/office/drawing/2014/main" id="{F2FFA45C-D130-4ADC-B7AA-458DD74C4202}"/>
              </a:ext>
            </a:extLst>
          </p:cNvPr>
          <p:cNvSpPr>
            <a:spLocks noGrp="1"/>
          </p:cNvSpPr>
          <p:nvPr>
            <p:ph type="title" hasCustomPrompt="1"/>
          </p:nvPr>
        </p:nvSpPr>
        <p:spPr>
          <a:xfrm>
            <a:off x="838200" y="614746"/>
            <a:ext cx="10515600" cy="685672"/>
          </a:xfrm>
        </p:spPr>
        <p:txBody>
          <a:bodyPr/>
          <a:lstStyle>
            <a:lvl1pPr algn="ctr">
              <a:defRPr/>
            </a:lvl1pPr>
          </a:lstStyle>
          <a:p>
            <a:r>
              <a:rPr lang="en-US"/>
              <a:t>Summary title</a:t>
            </a:r>
          </a:p>
        </p:txBody>
      </p:sp>
      <p:sp>
        <p:nvSpPr>
          <p:cNvPr id="4" name="Text Placeholder 17">
            <a:extLst>
              <a:ext uri="{FF2B5EF4-FFF2-40B4-BE49-F238E27FC236}">
                <a16:creationId xmlns:a16="http://schemas.microsoft.com/office/drawing/2014/main" id="{292FA0FA-0617-413D-A8CB-2C99FCE9DDFC}"/>
              </a:ext>
            </a:extLst>
          </p:cNvPr>
          <p:cNvSpPr>
            <a:spLocks noGrp="1"/>
          </p:cNvSpPr>
          <p:nvPr>
            <p:ph type="body" sz="quarter" idx="11" hasCustomPrompt="1"/>
          </p:nvPr>
        </p:nvSpPr>
        <p:spPr>
          <a:xfrm>
            <a:off x="838200" y="1300419"/>
            <a:ext cx="10515600" cy="415374"/>
          </a:xfrm>
        </p:spPr>
        <p:txBody>
          <a:bodyPr/>
          <a:lstStyle>
            <a:lvl1pPr marL="0" indent="0" algn="ctr">
              <a:buNone/>
              <a:defRPr sz="2400" cap="all" baseline="0">
                <a:solidFill>
                  <a:schemeClr val="accent2"/>
                </a:solidFill>
              </a:defRPr>
            </a:lvl1pPr>
          </a:lstStyle>
          <a:p>
            <a:pPr lvl="0"/>
            <a:r>
              <a:rPr lang="en-US"/>
              <a:t>Summary Subtitle</a:t>
            </a:r>
          </a:p>
        </p:txBody>
      </p:sp>
      <p:sp>
        <p:nvSpPr>
          <p:cNvPr id="9" name="Text Placeholder 8">
            <a:extLst>
              <a:ext uri="{FF2B5EF4-FFF2-40B4-BE49-F238E27FC236}">
                <a16:creationId xmlns:a16="http://schemas.microsoft.com/office/drawing/2014/main" id="{408BCC8B-B419-4817-833C-52668AFF1059}"/>
              </a:ext>
            </a:extLst>
          </p:cNvPr>
          <p:cNvSpPr>
            <a:spLocks noGrp="1"/>
          </p:cNvSpPr>
          <p:nvPr>
            <p:ph type="body" sz="quarter" idx="12" hasCustomPrompt="1"/>
          </p:nvPr>
        </p:nvSpPr>
        <p:spPr>
          <a:xfrm>
            <a:off x="364808" y="2316967"/>
            <a:ext cx="1829192" cy="562952"/>
          </a:xfrm>
        </p:spPr>
        <p:txBody>
          <a:bodyPr/>
          <a:lstStyle>
            <a:lvl1pPr marL="0" indent="0" algn="ctr">
              <a:buNone/>
              <a:defRPr sz="2000" b="1" cap="all" baseline="0">
                <a:solidFill>
                  <a:schemeClr val="accent2"/>
                </a:solidFill>
              </a:defRPr>
            </a:lvl1pPr>
          </a:lstStyle>
          <a:p>
            <a:pPr lvl="0"/>
            <a:r>
              <a:rPr lang="en-US"/>
              <a:t>Category 1</a:t>
            </a:r>
          </a:p>
        </p:txBody>
      </p:sp>
      <p:sp>
        <p:nvSpPr>
          <p:cNvPr id="10" name="Text Placeholder 8">
            <a:extLst>
              <a:ext uri="{FF2B5EF4-FFF2-40B4-BE49-F238E27FC236}">
                <a16:creationId xmlns:a16="http://schemas.microsoft.com/office/drawing/2014/main" id="{7E7B949B-5091-4929-837F-3CBE69B38B2C}"/>
              </a:ext>
            </a:extLst>
          </p:cNvPr>
          <p:cNvSpPr>
            <a:spLocks noGrp="1"/>
          </p:cNvSpPr>
          <p:nvPr>
            <p:ph type="body" sz="quarter" idx="13" hasCustomPrompt="1"/>
          </p:nvPr>
        </p:nvSpPr>
        <p:spPr>
          <a:xfrm>
            <a:off x="2773200" y="2321363"/>
            <a:ext cx="1829193" cy="562952"/>
          </a:xfrm>
        </p:spPr>
        <p:txBody>
          <a:bodyPr/>
          <a:lstStyle>
            <a:lvl1pPr marL="0" indent="0" algn="ctr">
              <a:buNone/>
              <a:defRPr sz="2000" b="1" cap="all" baseline="0">
                <a:solidFill>
                  <a:schemeClr val="accent2"/>
                </a:solidFill>
              </a:defRPr>
            </a:lvl1pPr>
          </a:lstStyle>
          <a:p>
            <a:pPr lvl="0"/>
            <a:r>
              <a:rPr lang="en-US"/>
              <a:t>Category 2</a:t>
            </a:r>
          </a:p>
        </p:txBody>
      </p:sp>
      <p:sp>
        <p:nvSpPr>
          <p:cNvPr id="11" name="Text Placeholder 8">
            <a:extLst>
              <a:ext uri="{FF2B5EF4-FFF2-40B4-BE49-F238E27FC236}">
                <a16:creationId xmlns:a16="http://schemas.microsoft.com/office/drawing/2014/main" id="{1D2601B0-386B-486A-B2CA-349D61B2D747}"/>
              </a:ext>
            </a:extLst>
          </p:cNvPr>
          <p:cNvSpPr>
            <a:spLocks noGrp="1"/>
          </p:cNvSpPr>
          <p:nvPr>
            <p:ph type="body" sz="quarter" idx="14" hasCustomPrompt="1"/>
          </p:nvPr>
        </p:nvSpPr>
        <p:spPr>
          <a:xfrm>
            <a:off x="5197898" y="2316967"/>
            <a:ext cx="1829192" cy="562952"/>
          </a:xfrm>
        </p:spPr>
        <p:txBody>
          <a:bodyPr/>
          <a:lstStyle>
            <a:lvl1pPr marL="0" indent="0" algn="ctr">
              <a:buNone/>
              <a:defRPr sz="2000" b="1" cap="all" baseline="0">
                <a:solidFill>
                  <a:schemeClr val="accent2"/>
                </a:solidFill>
              </a:defRPr>
            </a:lvl1pPr>
          </a:lstStyle>
          <a:p>
            <a:pPr lvl="0"/>
            <a:r>
              <a:rPr lang="en-US"/>
              <a:t>Category 3</a:t>
            </a:r>
          </a:p>
        </p:txBody>
      </p:sp>
      <p:grpSp>
        <p:nvGrpSpPr>
          <p:cNvPr id="12" name="Group 11">
            <a:extLst>
              <a:ext uri="{FF2B5EF4-FFF2-40B4-BE49-F238E27FC236}">
                <a16:creationId xmlns:a16="http://schemas.microsoft.com/office/drawing/2014/main" id="{6CAE1A3C-E981-4345-B18E-F355F530AEAE}"/>
              </a:ext>
            </a:extLst>
          </p:cNvPr>
          <p:cNvGrpSpPr/>
          <p:nvPr userDrawn="1"/>
        </p:nvGrpSpPr>
        <p:grpSpPr>
          <a:xfrm>
            <a:off x="5507568" y="4044045"/>
            <a:ext cx="1209852" cy="1209852"/>
            <a:chOff x="7956234" y="4021831"/>
            <a:chExt cx="1209852" cy="1209852"/>
          </a:xfrm>
        </p:grpSpPr>
        <p:sp>
          <p:nvSpPr>
            <p:cNvPr id="13" name="Oval 12">
              <a:extLst>
                <a:ext uri="{FF2B5EF4-FFF2-40B4-BE49-F238E27FC236}">
                  <a16:creationId xmlns:a16="http://schemas.microsoft.com/office/drawing/2014/main" id="{3CE639D5-71AB-4092-B23A-3EE1B7F97863}"/>
                </a:ext>
              </a:extLst>
            </p:cNvPr>
            <p:cNvSpPr/>
            <p:nvPr/>
          </p:nvSpPr>
          <p:spPr>
            <a:xfrm>
              <a:off x="7956234" y="4021831"/>
              <a:ext cx="1209852" cy="120985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4" name="Graphic 13" descr="DNA">
              <a:extLst>
                <a:ext uri="{FF2B5EF4-FFF2-40B4-BE49-F238E27FC236}">
                  <a16:creationId xmlns:a16="http://schemas.microsoft.com/office/drawing/2014/main" id="{65FC0813-9825-4BFA-A2A8-E92DC89752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62839">
              <a:off x="8171075" y="4250394"/>
              <a:ext cx="822960" cy="822960"/>
            </a:xfrm>
            <a:prstGeom prst="rect">
              <a:avLst/>
            </a:prstGeom>
          </p:spPr>
        </p:pic>
        <p:pic>
          <p:nvPicPr>
            <p:cNvPr id="15" name="Graphic 14" descr="DNA">
              <a:extLst>
                <a:ext uri="{FF2B5EF4-FFF2-40B4-BE49-F238E27FC236}">
                  <a16:creationId xmlns:a16="http://schemas.microsoft.com/office/drawing/2014/main" id="{B5540801-7043-4EEB-AA19-C0D652A15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2839">
              <a:off x="8146040" y="4208083"/>
              <a:ext cx="822960" cy="822960"/>
            </a:xfrm>
            <a:prstGeom prst="rect">
              <a:avLst/>
            </a:prstGeom>
          </p:spPr>
        </p:pic>
      </p:grpSp>
      <p:grpSp>
        <p:nvGrpSpPr>
          <p:cNvPr id="16" name="Group 15">
            <a:extLst>
              <a:ext uri="{FF2B5EF4-FFF2-40B4-BE49-F238E27FC236}">
                <a16:creationId xmlns:a16="http://schemas.microsoft.com/office/drawing/2014/main" id="{7D6C4ECE-7675-4C6F-B8EE-559C208D3EC3}"/>
              </a:ext>
            </a:extLst>
          </p:cNvPr>
          <p:cNvGrpSpPr/>
          <p:nvPr userDrawn="1"/>
        </p:nvGrpSpPr>
        <p:grpSpPr>
          <a:xfrm>
            <a:off x="674478" y="4027566"/>
            <a:ext cx="1209852" cy="1209852"/>
            <a:chOff x="622211" y="4027566"/>
            <a:chExt cx="1209852" cy="1209852"/>
          </a:xfrm>
        </p:grpSpPr>
        <p:sp>
          <p:nvSpPr>
            <p:cNvPr id="17" name="Oval 16">
              <a:extLst>
                <a:ext uri="{FF2B5EF4-FFF2-40B4-BE49-F238E27FC236}">
                  <a16:creationId xmlns:a16="http://schemas.microsoft.com/office/drawing/2014/main" id="{D213FAD5-B14E-4BB6-B0D3-6B114C602F6B}"/>
                </a:ext>
              </a:extLst>
            </p:cNvPr>
            <p:cNvSpPr/>
            <p:nvPr/>
          </p:nvSpPr>
          <p:spPr>
            <a:xfrm>
              <a:off x="622211" y="4027566"/>
              <a:ext cx="1209852" cy="1209852"/>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ircles with arrows">
              <a:extLst>
                <a:ext uri="{FF2B5EF4-FFF2-40B4-BE49-F238E27FC236}">
                  <a16:creationId xmlns:a16="http://schemas.microsoft.com/office/drawing/2014/main" id="{7C801594-A162-4C28-9F8D-4E657B6583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882" y="4159515"/>
              <a:ext cx="1078934" cy="1025242"/>
            </a:xfrm>
            <a:prstGeom prst="rect">
              <a:avLst/>
            </a:prstGeom>
          </p:spPr>
        </p:pic>
        <p:pic>
          <p:nvPicPr>
            <p:cNvPr id="19" name="Graphic 18" descr="Circles with arrows">
              <a:extLst>
                <a:ext uri="{FF2B5EF4-FFF2-40B4-BE49-F238E27FC236}">
                  <a16:creationId xmlns:a16="http://schemas.microsoft.com/office/drawing/2014/main" id="{03FB2FFE-02B8-4F2C-A6C6-527681077D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7670" y="4119871"/>
              <a:ext cx="1078934" cy="1025242"/>
            </a:xfrm>
            <a:prstGeom prst="rect">
              <a:avLst/>
            </a:prstGeom>
          </p:spPr>
        </p:pic>
      </p:grpSp>
      <p:grpSp>
        <p:nvGrpSpPr>
          <p:cNvPr id="20" name="Group 19">
            <a:extLst>
              <a:ext uri="{FF2B5EF4-FFF2-40B4-BE49-F238E27FC236}">
                <a16:creationId xmlns:a16="http://schemas.microsoft.com/office/drawing/2014/main" id="{823A49EF-6C89-49D4-B165-B77083CB2AE4}"/>
              </a:ext>
            </a:extLst>
          </p:cNvPr>
          <p:cNvGrpSpPr/>
          <p:nvPr userDrawn="1"/>
        </p:nvGrpSpPr>
        <p:grpSpPr>
          <a:xfrm>
            <a:off x="3082870" y="4021831"/>
            <a:ext cx="1209852" cy="1209852"/>
            <a:chOff x="3066974" y="3551314"/>
            <a:chExt cx="1209852" cy="1209852"/>
          </a:xfrm>
        </p:grpSpPr>
        <p:sp>
          <p:nvSpPr>
            <p:cNvPr id="21" name="Oval 20">
              <a:extLst>
                <a:ext uri="{FF2B5EF4-FFF2-40B4-BE49-F238E27FC236}">
                  <a16:creationId xmlns:a16="http://schemas.microsoft.com/office/drawing/2014/main" id="{E3DB97B6-A7F7-4664-8505-FDAAA9892490}"/>
                </a:ext>
              </a:extLst>
            </p:cNvPr>
            <p:cNvSpPr/>
            <p:nvPr/>
          </p:nvSpPr>
          <p:spPr>
            <a:xfrm>
              <a:off x="3066974" y="3551314"/>
              <a:ext cx="1209852" cy="1209852"/>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2CCF922-1E3E-4FC6-B3B6-9834386AB15E}"/>
                </a:ext>
              </a:extLst>
            </p:cNvPr>
            <p:cNvGrpSpPr/>
            <p:nvPr/>
          </p:nvGrpSpPr>
          <p:grpSpPr>
            <a:xfrm>
              <a:off x="3291821" y="3757880"/>
              <a:ext cx="767528" cy="783874"/>
              <a:chOff x="3318455" y="3775636"/>
              <a:chExt cx="767528" cy="783874"/>
            </a:xfrm>
          </p:grpSpPr>
          <p:pic>
            <p:nvPicPr>
              <p:cNvPr id="23" name="Graphic 22" descr="Route (Two Pins With A Path)">
                <a:extLst>
                  <a:ext uri="{FF2B5EF4-FFF2-40B4-BE49-F238E27FC236}">
                    <a16:creationId xmlns:a16="http://schemas.microsoft.com/office/drawing/2014/main" id="{E8B1D1DD-9249-40D0-B177-92C25EA7CB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2880" y="3816407"/>
                <a:ext cx="743103" cy="743103"/>
              </a:xfrm>
              <a:prstGeom prst="rect">
                <a:avLst/>
              </a:prstGeom>
            </p:spPr>
          </p:pic>
          <p:pic>
            <p:nvPicPr>
              <p:cNvPr id="24" name="Graphic 23" descr="Route (Two Pins With A Path)">
                <a:extLst>
                  <a:ext uri="{FF2B5EF4-FFF2-40B4-BE49-F238E27FC236}">
                    <a16:creationId xmlns:a16="http://schemas.microsoft.com/office/drawing/2014/main" id="{65AF134C-34B9-48A1-BBEC-D56BD526C6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18455" y="3775636"/>
                <a:ext cx="743103" cy="743103"/>
              </a:xfrm>
              <a:prstGeom prst="rect">
                <a:avLst/>
              </a:prstGeom>
            </p:spPr>
          </p:pic>
        </p:grpSp>
      </p:grpSp>
      <p:grpSp>
        <p:nvGrpSpPr>
          <p:cNvPr id="25" name="Group 24">
            <a:extLst>
              <a:ext uri="{FF2B5EF4-FFF2-40B4-BE49-F238E27FC236}">
                <a16:creationId xmlns:a16="http://schemas.microsoft.com/office/drawing/2014/main" id="{F2E4F4EB-CBE3-4BFB-B47D-AAC094299E03}"/>
              </a:ext>
            </a:extLst>
          </p:cNvPr>
          <p:cNvGrpSpPr/>
          <p:nvPr userDrawn="1"/>
        </p:nvGrpSpPr>
        <p:grpSpPr>
          <a:xfrm>
            <a:off x="7888199" y="4021831"/>
            <a:ext cx="1209852" cy="1209852"/>
            <a:chOff x="5569613" y="3551314"/>
            <a:chExt cx="1209852" cy="1209852"/>
          </a:xfrm>
        </p:grpSpPr>
        <p:sp>
          <p:nvSpPr>
            <p:cNvPr id="26" name="Oval 25">
              <a:extLst>
                <a:ext uri="{FF2B5EF4-FFF2-40B4-BE49-F238E27FC236}">
                  <a16:creationId xmlns:a16="http://schemas.microsoft.com/office/drawing/2014/main" id="{09519F9A-9151-4273-A4DD-63AF9070A4BB}"/>
                </a:ext>
              </a:extLst>
            </p:cNvPr>
            <p:cNvSpPr/>
            <p:nvPr/>
          </p:nvSpPr>
          <p:spPr>
            <a:xfrm>
              <a:off x="5569613" y="3551314"/>
              <a:ext cx="1209852" cy="12098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C5F7C20-7DD7-4EE3-82C7-BDDAC5A4F89B}"/>
                </a:ext>
              </a:extLst>
            </p:cNvPr>
            <p:cNvGrpSpPr/>
            <p:nvPr/>
          </p:nvGrpSpPr>
          <p:grpSpPr>
            <a:xfrm>
              <a:off x="5701767" y="3681865"/>
              <a:ext cx="938468" cy="948749"/>
              <a:chOff x="6367931" y="4554402"/>
              <a:chExt cx="938468" cy="948749"/>
            </a:xfrm>
          </p:grpSpPr>
          <p:grpSp>
            <p:nvGrpSpPr>
              <p:cNvPr id="28" name="Group 27">
                <a:extLst>
                  <a:ext uri="{FF2B5EF4-FFF2-40B4-BE49-F238E27FC236}">
                    <a16:creationId xmlns:a16="http://schemas.microsoft.com/office/drawing/2014/main" id="{5712F339-E3D9-4BD0-A074-0AE4E58658CB}"/>
                  </a:ext>
                </a:extLst>
              </p:cNvPr>
              <p:cNvGrpSpPr/>
              <p:nvPr/>
            </p:nvGrpSpPr>
            <p:grpSpPr>
              <a:xfrm>
                <a:off x="6391999" y="4588751"/>
                <a:ext cx="914400" cy="914400"/>
                <a:chOff x="6391999" y="4588751"/>
                <a:chExt cx="914400" cy="914400"/>
              </a:xfrm>
            </p:grpSpPr>
            <p:pic>
              <p:nvPicPr>
                <p:cNvPr id="38" name="Graphic 37" descr="Connections">
                  <a:extLst>
                    <a:ext uri="{FF2B5EF4-FFF2-40B4-BE49-F238E27FC236}">
                      <a16:creationId xmlns:a16="http://schemas.microsoft.com/office/drawing/2014/main" id="{38BFD3B3-B2C4-4718-B0B2-B7E8C27C22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91999" y="4588751"/>
                  <a:ext cx="914400" cy="914400"/>
                </a:xfrm>
                <a:prstGeom prst="rect">
                  <a:avLst/>
                </a:prstGeom>
              </p:spPr>
            </p:pic>
            <p:grpSp>
              <p:nvGrpSpPr>
                <p:cNvPr id="39" name="Group 38">
                  <a:extLst>
                    <a:ext uri="{FF2B5EF4-FFF2-40B4-BE49-F238E27FC236}">
                      <a16:creationId xmlns:a16="http://schemas.microsoft.com/office/drawing/2014/main" id="{5B1A26BD-FDA8-4A20-AF74-3FCB81E88540}"/>
                    </a:ext>
                  </a:extLst>
                </p:cNvPr>
                <p:cNvGrpSpPr/>
                <p:nvPr/>
              </p:nvGrpSpPr>
              <p:grpSpPr>
                <a:xfrm>
                  <a:off x="6469259" y="4688286"/>
                  <a:ext cx="783855" cy="715330"/>
                  <a:chOff x="5524415" y="4863857"/>
                  <a:chExt cx="783855" cy="715330"/>
                </a:xfrm>
                <a:solidFill>
                  <a:schemeClr val="accent2">
                    <a:lumMod val="75000"/>
                  </a:schemeClr>
                </a:solidFill>
              </p:grpSpPr>
              <p:sp>
                <p:nvSpPr>
                  <p:cNvPr id="40" name="Oval 39">
                    <a:extLst>
                      <a:ext uri="{FF2B5EF4-FFF2-40B4-BE49-F238E27FC236}">
                        <a16:creationId xmlns:a16="http://schemas.microsoft.com/office/drawing/2014/main" id="{0B23E06E-57C3-4176-A2C6-3D595FCF2073}"/>
                      </a:ext>
                    </a:extLst>
                  </p:cNvPr>
                  <p:cNvSpPr/>
                  <p:nvPr/>
                </p:nvSpPr>
                <p:spPr>
                  <a:xfrm>
                    <a:off x="5524415" y="5073064"/>
                    <a:ext cx="198655" cy="210341"/>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C9188BC-509E-469A-B131-F4D56AEA9574}"/>
                      </a:ext>
                    </a:extLst>
                  </p:cNvPr>
                  <p:cNvSpPr/>
                  <p:nvPr/>
                </p:nvSpPr>
                <p:spPr>
                  <a:xfrm>
                    <a:off x="5791911" y="4863857"/>
                    <a:ext cx="140639" cy="137508"/>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329B09-07F9-4167-8718-828F2E2366F6}"/>
                      </a:ext>
                    </a:extLst>
                  </p:cNvPr>
                  <p:cNvSpPr/>
                  <p:nvPr/>
                </p:nvSpPr>
                <p:spPr>
                  <a:xfrm>
                    <a:off x="6043296" y="4869372"/>
                    <a:ext cx="205955" cy="201371"/>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DAD73B0-C1C4-453C-BB4D-A3968231C24E}"/>
                      </a:ext>
                    </a:extLst>
                  </p:cNvPr>
                  <p:cNvSpPr/>
                  <p:nvPr/>
                </p:nvSpPr>
                <p:spPr>
                  <a:xfrm>
                    <a:off x="6175229" y="5153326"/>
                    <a:ext cx="133041" cy="130079"/>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BC6F020-64CE-49D2-8C6F-4412F0E196C2}"/>
                      </a:ext>
                    </a:extLst>
                  </p:cNvPr>
                  <p:cNvSpPr/>
                  <p:nvPr/>
                </p:nvSpPr>
                <p:spPr>
                  <a:xfrm>
                    <a:off x="5819485" y="5212665"/>
                    <a:ext cx="248195" cy="262796"/>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9DA9EB3-0064-4C3A-9D9C-CAFE076F97AB}"/>
                      </a:ext>
                    </a:extLst>
                  </p:cNvPr>
                  <p:cNvSpPr/>
                  <p:nvPr/>
                </p:nvSpPr>
                <p:spPr>
                  <a:xfrm>
                    <a:off x="5612812" y="5451553"/>
                    <a:ext cx="130540" cy="127634"/>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271C21E6-3AAB-42F7-8333-D0016396BAE8}"/>
                  </a:ext>
                </a:extLst>
              </p:cNvPr>
              <p:cNvGrpSpPr/>
              <p:nvPr/>
            </p:nvGrpSpPr>
            <p:grpSpPr>
              <a:xfrm>
                <a:off x="6367931" y="4554402"/>
                <a:ext cx="914400" cy="914400"/>
                <a:chOff x="5442555" y="4764266"/>
                <a:chExt cx="914400" cy="914400"/>
              </a:xfrm>
            </p:grpSpPr>
            <p:grpSp>
              <p:nvGrpSpPr>
                <p:cNvPr id="30" name="Group 29">
                  <a:extLst>
                    <a:ext uri="{FF2B5EF4-FFF2-40B4-BE49-F238E27FC236}">
                      <a16:creationId xmlns:a16="http://schemas.microsoft.com/office/drawing/2014/main" id="{1EF2FFDD-5D27-435C-84BA-42FFC0A61379}"/>
                    </a:ext>
                  </a:extLst>
                </p:cNvPr>
                <p:cNvGrpSpPr/>
                <p:nvPr/>
              </p:nvGrpSpPr>
              <p:grpSpPr>
                <a:xfrm>
                  <a:off x="5524415" y="4863857"/>
                  <a:ext cx="783855" cy="715330"/>
                  <a:chOff x="5524415" y="4863857"/>
                  <a:chExt cx="783855" cy="715330"/>
                </a:xfrm>
              </p:grpSpPr>
              <p:sp>
                <p:nvSpPr>
                  <p:cNvPr id="32" name="Oval 31">
                    <a:extLst>
                      <a:ext uri="{FF2B5EF4-FFF2-40B4-BE49-F238E27FC236}">
                        <a16:creationId xmlns:a16="http://schemas.microsoft.com/office/drawing/2014/main" id="{566C85CF-18FD-4BB3-9814-017F202F73A7}"/>
                      </a:ext>
                    </a:extLst>
                  </p:cNvPr>
                  <p:cNvSpPr/>
                  <p:nvPr/>
                </p:nvSpPr>
                <p:spPr>
                  <a:xfrm>
                    <a:off x="5524415" y="5073064"/>
                    <a:ext cx="198655" cy="21034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963358-0503-4966-97BF-E82A19E7E101}"/>
                      </a:ext>
                    </a:extLst>
                  </p:cNvPr>
                  <p:cNvSpPr/>
                  <p:nvPr/>
                </p:nvSpPr>
                <p:spPr>
                  <a:xfrm>
                    <a:off x="5791911" y="4863857"/>
                    <a:ext cx="140639" cy="13750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746FE00-B646-4FDC-A3C8-22E1C5940E01}"/>
                      </a:ext>
                    </a:extLst>
                  </p:cNvPr>
                  <p:cNvSpPr/>
                  <p:nvPr/>
                </p:nvSpPr>
                <p:spPr>
                  <a:xfrm>
                    <a:off x="6043296" y="4869372"/>
                    <a:ext cx="205955" cy="20137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35CD39B-B27C-40AE-9F4E-626436924B27}"/>
                      </a:ext>
                    </a:extLst>
                  </p:cNvPr>
                  <p:cNvSpPr/>
                  <p:nvPr/>
                </p:nvSpPr>
                <p:spPr>
                  <a:xfrm>
                    <a:off x="6175229" y="5153326"/>
                    <a:ext cx="133041" cy="130079"/>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2B23439-4DE0-4E75-B14F-DE4C06E1C42D}"/>
                      </a:ext>
                    </a:extLst>
                  </p:cNvPr>
                  <p:cNvSpPr/>
                  <p:nvPr/>
                </p:nvSpPr>
                <p:spPr>
                  <a:xfrm>
                    <a:off x="5819485" y="5212665"/>
                    <a:ext cx="248195" cy="26279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891783D-32A2-42F4-A90D-E1C79E55B6E6}"/>
                      </a:ext>
                    </a:extLst>
                  </p:cNvPr>
                  <p:cNvSpPr/>
                  <p:nvPr/>
                </p:nvSpPr>
                <p:spPr>
                  <a:xfrm>
                    <a:off x="5612812" y="5451553"/>
                    <a:ext cx="130540" cy="127634"/>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31" name="Graphic 30" descr="Connections">
                  <a:extLst>
                    <a:ext uri="{FF2B5EF4-FFF2-40B4-BE49-F238E27FC236}">
                      <a16:creationId xmlns:a16="http://schemas.microsoft.com/office/drawing/2014/main" id="{BA97416C-643C-4630-A2FA-4A14E1B85A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42555" y="4764266"/>
                  <a:ext cx="914400" cy="914400"/>
                </a:xfrm>
                <a:prstGeom prst="rect">
                  <a:avLst/>
                </a:prstGeom>
              </p:spPr>
            </p:pic>
          </p:grpSp>
        </p:grpSp>
      </p:grpSp>
      <p:grpSp>
        <p:nvGrpSpPr>
          <p:cNvPr id="46" name="Group 45">
            <a:extLst>
              <a:ext uri="{FF2B5EF4-FFF2-40B4-BE49-F238E27FC236}">
                <a16:creationId xmlns:a16="http://schemas.microsoft.com/office/drawing/2014/main" id="{7621B1C6-004F-43C6-870B-779027865A95}"/>
              </a:ext>
            </a:extLst>
          </p:cNvPr>
          <p:cNvGrpSpPr/>
          <p:nvPr userDrawn="1"/>
        </p:nvGrpSpPr>
        <p:grpSpPr>
          <a:xfrm>
            <a:off x="10390428" y="4021831"/>
            <a:ext cx="1209852" cy="1209852"/>
            <a:chOff x="10395328" y="3551314"/>
            <a:chExt cx="1209852" cy="1209852"/>
          </a:xfrm>
        </p:grpSpPr>
        <p:sp>
          <p:nvSpPr>
            <p:cNvPr id="47" name="Oval 46">
              <a:extLst>
                <a:ext uri="{FF2B5EF4-FFF2-40B4-BE49-F238E27FC236}">
                  <a16:creationId xmlns:a16="http://schemas.microsoft.com/office/drawing/2014/main" id="{22C22969-5710-464C-9142-EC3A99FDB65E}"/>
                </a:ext>
              </a:extLst>
            </p:cNvPr>
            <p:cNvSpPr/>
            <p:nvPr/>
          </p:nvSpPr>
          <p:spPr>
            <a:xfrm>
              <a:off x="10395328" y="3551314"/>
              <a:ext cx="1209852" cy="1209852"/>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C248C955-139E-4468-B238-B8A5D5ED3F89}"/>
                </a:ext>
              </a:extLst>
            </p:cNvPr>
            <p:cNvGrpSpPr/>
            <p:nvPr/>
          </p:nvGrpSpPr>
          <p:grpSpPr>
            <a:xfrm>
              <a:off x="10563299" y="3675721"/>
              <a:ext cx="941031" cy="954893"/>
              <a:chOff x="9086527" y="5111238"/>
              <a:chExt cx="941031" cy="954893"/>
            </a:xfrm>
          </p:grpSpPr>
          <p:pic>
            <p:nvPicPr>
              <p:cNvPr id="49" name="Graphic 48" descr="Podcast">
                <a:extLst>
                  <a:ext uri="{FF2B5EF4-FFF2-40B4-BE49-F238E27FC236}">
                    <a16:creationId xmlns:a16="http://schemas.microsoft.com/office/drawing/2014/main" id="{685E3113-41B5-42B1-8C19-279787C2878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13158" y="5151731"/>
                <a:ext cx="914400" cy="914400"/>
              </a:xfrm>
              <a:prstGeom prst="rect">
                <a:avLst/>
              </a:prstGeom>
            </p:spPr>
          </p:pic>
          <p:pic>
            <p:nvPicPr>
              <p:cNvPr id="50" name="Graphic 49" descr="Podcast">
                <a:extLst>
                  <a:ext uri="{FF2B5EF4-FFF2-40B4-BE49-F238E27FC236}">
                    <a16:creationId xmlns:a16="http://schemas.microsoft.com/office/drawing/2014/main" id="{3CCA2BA5-ED5F-46A7-890B-7949FC63587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086527" y="5111238"/>
                <a:ext cx="914400" cy="914400"/>
              </a:xfrm>
              <a:prstGeom prst="rect">
                <a:avLst/>
              </a:prstGeom>
            </p:spPr>
          </p:pic>
        </p:grpSp>
      </p:grpSp>
      <p:sp>
        <p:nvSpPr>
          <p:cNvPr id="51" name="Text Placeholder 8">
            <a:extLst>
              <a:ext uri="{FF2B5EF4-FFF2-40B4-BE49-F238E27FC236}">
                <a16:creationId xmlns:a16="http://schemas.microsoft.com/office/drawing/2014/main" id="{2F32D691-4FA4-4993-8207-C555D942A007}"/>
              </a:ext>
            </a:extLst>
          </p:cNvPr>
          <p:cNvSpPr>
            <a:spLocks noGrp="1"/>
          </p:cNvSpPr>
          <p:nvPr>
            <p:ph type="body" sz="quarter" idx="15" hasCustomPrompt="1"/>
          </p:nvPr>
        </p:nvSpPr>
        <p:spPr>
          <a:xfrm>
            <a:off x="7578027" y="2316967"/>
            <a:ext cx="1830197" cy="562952"/>
          </a:xfrm>
        </p:spPr>
        <p:txBody>
          <a:bodyPr/>
          <a:lstStyle>
            <a:lvl1pPr marL="0" indent="0" algn="ctr">
              <a:buNone/>
              <a:defRPr sz="2000" b="1" cap="all" baseline="0">
                <a:solidFill>
                  <a:schemeClr val="accent2"/>
                </a:solidFill>
              </a:defRPr>
            </a:lvl1pPr>
          </a:lstStyle>
          <a:p>
            <a:pPr lvl="0"/>
            <a:r>
              <a:rPr lang="en-US"/>
              <a:t>Category 4</a:t>
            </a:r>
          </a:p>
        </p:txBody>
      </p:sp>
      <p:sp>
        <p:nvSpPr>
          <p:cNvPr id="52" name="Text Placeholder 8">
            <a:extLst>
              <a:ext uri="{FF2B5EF4-FFF2-40B4-BE49-F238E27FC236}">
                <a16:creationId xmlns:a16="http://schemas.microsoft.com/office/drawing/2014/main" id="{6C8A2DB2-C3F7-416F-8040-536060BBE486}"/>
              </a:ext>
            </a:extLst>
          </p:cNvPr>
          <p:cNvSpPr>
            <a:spLocks noGrp="1"/>
          </p:cNvSpPr>
          <p:nvPr>
            <p:ph type="body" sz="quarter" idx="16" hasCustomPrompt="1"/>
          </p:nvPr>
        </p:nvSpPr>
        <p:spPr>
          <a:xfrm>
            <a:off x="10080758" y="2316967"/>
            <a:ext cx="1829192" cy="562952"/>
          </a:xfrm>
        </p:spPr>
        <p:txBody>
          <a:bodyPr/>
          <a:lstStyle>
            <a:lvl1pPr marL="0" indent="0" algn="ctr">
              <a:buNone/>
              <a:defRPr sz="2000" b="1" cap="all" baseline="0">
                <a:solidFill>
                  <a:schemeClr val="accent2"/>
                </a:solidFill>
              </a:defRPr>
            </a:lvl1pPr>
          </a:lstStyle>
          <a:p>
            <a:pPr lvl="0"/>
            <a:r>
              <a:rPr lang="en-US"/>
              <a:t>Category 5</a:t>
            </a:r>
          </a:p>
        </p:txBody>
      </p:sp>
      <p:sp>
        <p:nvSpPr>
          <p:cNvPr id="53" name="Text Placeholder 8">
            <a:extLst>
              <a:ext uri="{FF2B5EF4-FFF2-40B4-BE49-F238E27FC236}">
                <a16:creationId xmlns:a16="http://schemas.microsoft.com/office/drawing/2014/main" id="{F454B40F-F9D6-4AD5-8135-8BC344C1FF78}"/>
              </a:ext>
            </a:extLst>
          </p:cNvPr>
          <p:cNvSpPr>
            <a:spLocks noGrp="1"/>
          </p:cNvSpPr>
          <p:nvPr>
            <p:ph type="body" sz="quarter" idx="17" hasCustomPrompt="1"/>
          </p:nvPr>
        </p:nvSpPr>
        <p:spPr>
          <a:xfrm>
            <a:off x="364808" y="2879918"/>
            <a:ext cx="1829192" cy="1033969"/>
          </a:xfrm>
        </p:spPr>
        <p:txBody>
          <a:bodyPr/>
          <a:lstStyle>
            <a:lvl1pPr marL="0" indent="0" algn="ctr">
              <a:buNone/>
              <a:defRPr sz="1400" b="0" i="1" cap="none" baseline="0">
                <a:solidFill>
                  <a:schemeClr val="accent5">
                    <a:lumMod val="75000"/>
                  </a:schemeClr>
                </a:solidFill>
              </a:defRPr>
            </a:lvl1pPr>
          </a:lstStyle>
          <a:p>
            <a:pPr lvl="0"/>
            <a:r>
              <a:rPr lang="en-US"/>
              <a:t>Category 1 Description</a:t>
            </a:r>
          </a:p>
        </p:txBody>
      </p:sp>
      <p:sp>
        <p:nvSpPr>
          <p:cNvPr id="54" name="Text Placeholder 8">
            <a:extLst>
              <a:ext uri="{FF2B5EF4-FFF2-40B4-BE49-F238E27FC236}">
                <a16:creationId xmlns:a16="http://schemas.microsoft.com/office/drawing/2014/main" id="{3EFECE7E-7D2E-4247-B53B-8B4E11A61EC3}"/>
              </a:ext>
            </a:extLst>
          </p:cNvPr>
          <p:cNvSpPr>
            <a:spLocks noGrp="1"/>
          </p:cNvSpPr>
          <p:nvPr>
            <p:ph type="body" sz="quarter" idx="18" hasCustomPrompt="1"/>
          </p:nvPr>
        </p:nvSpPr>
        <p:spPr>
          <a:xfrm>
            <a:off x="2773200" y="2879918"/>
            <a:ext cx="1829193" cy="1033969"/>
          </a:xfrm>
        </p:spPr>
        <p:txBody>
          <a:bodyPr/>
          <a:lstStyle>
            <a:lvl1pPr marL="0" indent="0" algn="ctr">
              <a:buNone/>
              <a:defRPr sz="1400" b="0" i="1" cap="none" baseline="0">
                <a:solidFill>
                  <a:schemeClr val="accent5">
                    <a:lumMod val="75000"/>
                  </a:schemeClr>
                </a:solidFill>
              </a:defRPr>
            </a:lvl1pPr>
          </a:lstStyle>
          <a:p>
            <a:pPr lvl="0"/>
            <a:r>
              <a:rPr lang="en-US"/>
              <a:t>Category 2 Description</a:t>
            </a:r>
          </a:p>
        </p:txBody>
      </p:sp>
      <p:sp>
        <p:nvSpPr>
          <p:cNvPr id="55" name="Text Placeholder 8">
            <a:extLst>
              <a:ext uri="{FF2B5EF4-FFF2-40B4-BE49-F238E27FC236}">
                <a16:creationId xmlns:a16="http://schemas.microsoft.com/office/drawing/2014/main" id="{7E038E8E-B9D4-47FC-AEAD-04484CCDC52B}"/>
              </a:ext>
            </a:extLst>
          </p:cNvPr>
          <p:cNvSpPr>
            <a:spLocks noGrp="1"/>
          </p:cNvSpPr>
          <p:nvPr>
            <p:ph type="body" sz="quarter" idx="19" hasCustomPrompt="1"/>
          </p:nvPr>
        </p:nvSpPr>
        <p:spPr>
          <a:xfrm>
            <a:off x="5197898" y="2879918"/>
            <a:ext cx="1829192" cy="1033969"/>
          </a:xfrm>
        </p:spPr>
        <p:txBody>
          <a:bodyPr/>
          <a:lstStyle>
            <a:lvl1pPr marL="0" indent="0" algn="ctr">
              <a:buNone/>
              <a:defRPr sz="1400" b="0" i="1" cap="none" baseline="0">
                <a:solidFill>
                  <a:schemeClr val="accent5">
                    <a:lumMod val="75000"/>
                  </a:schemeClr>
                </a:solidFill>
              </a:defRPr>
            </a:lvl1pPr>
          </a:lstStyle>
          <a:p>
            <a:pPr lvl="0"/>
            <a:r>
              <a:rPr lang="en-US"/>
              <a:t>Category 3 Description</a:t>
            </a:r>
          </a:p>
        </p:txBody>
      </p:sp>
      <p:sp>
        <p:nvSpPr>
          <p:cNvPr id="56" name="Text Placeholder 8">
            <a:extLst>
              <a:ext uri="{FF2B5EF4-FFF2-40B4-BE49-F238E27FC236}">
                <a16:creationId xmlns:a16="http://schemas.microsoft.com/office/drawing/2014/main" id="{7DBB7CEE-BBA4-4EA3-B1DE-9EC2470B9BC9}"/>
              </a:ext>
            </a:extLst>
          </p:cNvPr>
          <p:cNvSpPr>
            <a:spLocks noGrp="1"/>
          </p:cNvSpPr>
          <p:nvPr>
            <p:ph type="body" sz="quarter" idx="20" hasCustomPrompt="1"/>
          </p:nvPr>
        </p:nvSpPr>
        <p:spPr>
          <a:xfrm>
            <a:off x="7578027" y="2879918"/>
            <a:ext cx="1830197" cy="1033969"/>
          </a:xfrm>
        </p:spPr>
        <p:txBody>
          <a:bodyPr/>
          <a:lstStyle>
            <a:lvl1pPr marL="0" indent="0" algn="ctr">
              <a:buNone/>
              <a:defRPr sz="1400" b="0" i="1" cap="none" baseline="0">
                <a:solidFill>
                  <a:schemeClr val="accent5">
                    <a:lumMod val="75000"/>
                  </a:schemeClr>
                </a:solidFill>
              </a:defRPr>
            </a:lvl1pPr>
          </a:lstStyle>
          <a:p>
            <a:pPr lvl="0"/>
            <a:r>
              <a:rPr lang="en-US"/>
              <a:t>Category 4 Description</a:t>
            </a:r>
          </a:p>
        </p:txBody>
      </p:sp>
      <p:sp>
        <p:nvSpPr>
          <p:cNvPr id="57" name="Text Placeholder 8">
            <a:extLst>
              <a:ext uri="{FF2B5EF4-FFF2-40B4-BE49-F238E27FC236}">
                <a16:creationId xmlns:a16="http://schemas.microsoft.com/office/drawing/2014/main" id="{59D78FE4-D060-4FD4-B96B-840F1DFB5052}"/>
              </a:ext>
            </a:extLst>
          </p:cNvPr>
          <p:cNvSpPr>
            <a:spLocks noGrp="1"/>
          </p:cNvSpPr>
          <p:nvPr>
            <p:ph type="body" sz="quarter" idx="21" hasCustomPrompt="1"/>
          </p:nvPr>
        </p:nvSpPr>
        <p:spPr>
          <a:xfrm>
            <a:off x="10080256" y="2879918"/>
            <a:ext cx="1830197" cy="1033969"/>
          </a:xfrm>
        </p:spPr>
        <p:txBody>
          <a:bodyPr/>
          <a:lstStyle>
            <a:lvl1pPr marL="0" indent="0" algn="ctr">
              <a:buNone/>
              <a:defRPr sz="1400" b="0" i="1" cap="none" baseline="0">
                <a:solidFill>
                  <a:schemeClr val="accent5">
                    <a:lumMod val="75000"/>
                  </a:schemeClr>
                </a:solidFill>
              </a:defRPr>
            </a:lvl1pPr>
          </a:lstStyle>
          <a:p>
            <a:pPr lvl="0"/>
            <a:r>
              <a:rPr lang="en-US"/>
              <a:t>Category 5 Description</a:t>
            </a:r>
          </a:p>
        </p:txBody>
      </p:sp>
      <p:cxnSp>
        <p:nvCxnSpPr>
          <p:cNvPr id="58" name="Straight Connector 57">
            <a:extLst>
              <a:ext uri="{FF2B5EF4-FFF2-40B4-BE49-F238E27FC236}">
                <a16:creationId xmlns:a16="http://schemas.microsoft.com/office/drawing/2014/main" id="{77E62DDE-6AED-4021-9768-68B5AB9DEBE4}"/>
              </a:ext>
            </a:extLst>
          </p:cNvPr>
          <p:cNvCxnSpPr/>
          <p:nvPr userDrawn="1"/>
        </p:nvCxnSpPr>
        <p:spPr>
          <a:xfrm flipV="1">
            <a:off x="2471892" y="2879918"/>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FF44A0-831F-4345-B521-416B1A56E752}"/>
              </a:ext>
            </a:extLst>
          </p:cNvPr>
          <p:cNvCxnSpPr/>
          <p:nvPr userDrawn="1"/>
        </p:nvCxnSpPr>
        <p:spPr>
          <a:xfrm flipV="1">
            <a:off x="4903593" y="2879918"/>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64A388-AFBA-4B27-8C1C-C90344381F09}"/>
              </a:ext>
            </a:extLst>
          </p:cNvPr>
          <p:cNvCxnSpPr/>
          <p:nvPr userDrawn="1"/>
        </p:nvCxnSpPr>
        <p:spPr>
          <a:xfrm flipV="1">
            <a:off x="7315197" y="2879918"/>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2093D5C-8FAE-45E6-AC8D-2EF491639C54}"/>
              </a:ext>
            </a:extLst>
          </p:cNvPr>
          <p:cNvCxnSpPr/>
          <p:nvPr userDrawn="1"/>
        </p:nvCxnSpPr>
        <p:spPr>
          <a:xfrm flipV="1">
            <a:off x="9766995" y="2879918"/>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97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_Bar: Light Blue">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559AB2-4018-EA40-A7FE-61E79D2E607A}"/>
              </a:ext>
            </a:extLst>
          </p:cNvPr>
          <p:cNvSpPr/>
          <p:nvPr userDrawn="1"/>
        </p:nvSpPr>
        <p:spPr>
          <a:xfrm>
            <a:off x="0" y="0"/>
            <a:ext cx="12192000" cy="1188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357927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_Bar: Dark Blue ">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779B1-76A5-4E34-8A06-09558E385D29}"/>
              </a:ext>
            </a:extLst>
          </p:cNvPr>
          <p:cNvSpPr/>
          <p:nvPr userDrawn="1"/>
        </p:nvSpPr>
        <p:spPr>
          <a:xfrm>
            <a:off x="0" y="4575"/>
            <a:ext cx="12192000"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1956472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_Bar: Green ">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779B1-76A5-4E34-8A06-09558E385D29}"/>
              </a:ext>
            </a:extLst>
          </p:cNvPr>
          <p:cNvSpPr/>
          <p:nvPr userDrawn="1"/>
        </p:nvSpPr>
        <p:spPr>
          <a:xfrm>
            <a:off x="0" y="4575"/>
            <a:ext cx="12192000" cy="1188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34336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op_Bar: Orang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779B1-76A5-4E34-8A06-09558E385D29}"/>
              </a:ext>
            </a:extLst>
          </p:cNvPr>
          <p:cNvSpPr/>
          <p:nvPr userDrawn="1"/>
        </p:nvSpPr>
        <p:spPr>
          <a:xfrm>
            <a:off x="0" y="4575"/>
            <a:ext cx="12192000" cy="1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151571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_Bar: Light Blue">
    <p:spTree>
      <p:nvGrpSpPr>
        <p:cNvPr id="1" name=""/>
        <p:cNvGrpSpPr/>
        <p:nvPr/>
      </p:nvGrpSpPr>
      <p:grpSpPr>
        <a:xfrm>
          <a:off x="0" y="0"/>
          <a:ext cx="0" cy="0"/>
          <a:chOff x="0" y="0"/>
          <a:chExt cx="0" cy="0"/>
        </a:xfrm>
      </p:grpSpPr>
      <p:sp>
        <p:nvSpPr>
          <p:cNvPr id="6" name="Rectangle 5"/>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3" name="Title 1">
            <a:extLst>
              <a:ext uri="{FF2B5EF4-FFF2-40B4-BE49-F238E27FC236}">
                <a16:creationId xmlns:a16="http://schemas.microsoft.com/office/drawing/2014/main" id="{72B186E6-3528-4F4C-A80D-6C1F025AB211}"/>
              </a:ext>
            </a:extLst>
          </p:cNvPr>
          <p:cNvSpPr>
            <a:spLocks noGrp="1"/>
          </p:cNvSpPr>
          <p:nvPr>
            <p:ph type="title" idx="4294967295" hasCustomPrompt="1"/>
          </p:nvPr>
        </p:nvSpPr>
        <p:spPr>
          <a:xfrm>
            <a:off x="310551" y="177553"/>
            <a:ext cx="9454886" cy="499160"/>
          </a:xfrm>
        </p:spPr>
        <p:txBody>
          <a:bodyPr/>
          <a:lstStyle>
            <a:lvl1pPr>
              <a:defRPr sz="2800">
                <a:solidFill>
                  <a:schemeClr val="tx1"/>
                </a:solidFill>
              </a:defRPr>
            </a:lvl1pPr>
          </a:lstStyle>
          <a:p>
            <a:r>
              <a:rPr lang="en-US"/>
              <a:t>Section title  slide description</a:t>
            </a:r>
          </a:p>
        </p:txBody>
      </p:sp>
    </p:spTree>
    <p:extLst>
      <p:ext uri="{BB962C8B-B14F-4D97-AF65-F5344CB8AC3E}">
        <p14:creationId xmlns:p14="http://schemas.microsoft.com/office/powerpoint/2010/main" val="252022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rgbClr val="EFEE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1887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a:latin typeface="Clear Sans Regular" charset="0"/>
            </a:endParaRPr>
          </a:p>
        </p:txBody>
      </p:sp>
      <p:sp>
        <p:nvSpPr>
          <p:cNvPr id="4" name="Title 1">
            <a:extLst>
              <a:ext uri="{FF2B5EF4-FFF2-40B4-BE49-F238E27FC236}">
                <a16:creationId xmlns:a16="http://schemas.microsoft.com/office/drawing/2014/main" id="{7115296D-ABCA-494F-A9DC-DBB9D4EF34C5}"/>
              </a:ext>
            </a:extLst>
          </p:cNvPr>
          <p:cNvSpPr>
            <a:spLocks noGrp="1"/>
          </p:cNvSpPr>
          <p:nvPr>
            <p:ph type="title" hasCustomPrompt="1"/>
          </p:nvPr>
        </p:nvSpPr>
        <p:spPr>
          <a:xfrm>
            <a:off x="838200" y="1571816"/>
            <a:ext cx="10515600" cy="685672"/>
          </a:xfrm>
        </p:spPr>
        <p:txBody>
          <a:bodyPr/>
          <a:lstStyle>
            <a:lvl1pPr algn="ctr">
              <a:defRPr/>
            </a:lvl1pPr>
          </a:lstStyle>
          <a:p>
            <a:r>
              <a:rPr lang="en-US"/>
              <a:t>section title</a:t>
            </a:r>
          </a:p>
        </p:txBody>
      </p:sp>
      <p:sp>
        <p:nvSpPr>
          <p:cNvPr id="5" name="Text Placeholder 17">
            <a:extLst>
              <a:ext uri="{FF2B5EF4-FFF2-40B4-BE49-F238E27FC236}">
                <a16:creationId xmlns:a16="http://schemas.microsoft.com/office/drawing/2014/main" id="{DF352FD4-4B81-45C8-A189-9FDE34D2B0C0}"/>
              </a:ext>
            </a:extLst>
          </p:cNvPr>
          <p:cNvSpPr>
            <a:spLocks noGrp="1"/>
          </p:cNvSpPr>
          <p:nvPr>
            <p:ph type="body" sz="quarter" idx="11" hasCustomPrompt="1"/>
          </p:nvPr>
        </p:nvSpPr>
        <p:spPr>
          <a:xfrm>
            <a:off x="838200" y="2257489"/>
            <a:ext cx="10515600" cy="415374"/>
          </a:xfrm>
        </p:spPr>
        <p:txBody>
          <a:bodyPr/>
          <a:lstStyle>
            <a:lvl1pPr marL="0" indent="0" algn="ctr">
              <a:buNone/>
              <a:defRPr sz="2400">
                <a:solidFill>
                  <a:schemeClr val="accent2"/>
                </a:solidFill>
              </a:defRPr>
            </a:lvl1pPr>
          </a:lstStyle>
          <a:p>
            <a:pPr lvl="0"/>
            <a:r>
              <a:rPr lang="en-US"/>
              <a:t>Section subtitle</a:t>
            </a:r>
          </a:p>
        </p:txBody>
      </p:sp>
    </p:spTree>
    <p:extLst>
      <p:ext uri="{BB962C8B-B14F-4D97-AF65-F5344CB8AC3E}">
        <p14:creationId xmlns:p14="http://schemas.microsoft.com/office/powerpoint/2010/main" val="3341013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6C297C-27F9-4621-B53D-1BE7C1452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C21E2B-F1BE-434B-9A98-54AFEC894B9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A772EA66-07D3-400A-ABCB-0439260B21F5}"/>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tx2"/>
                </a:solidFill>
                <a:latin typeface="Clear Sans" charset="0"/>
                <a:ea typeface="Clear Sans" charset="0"/>
                <a:cs typeface="Clear Sans" charset="0"/>
              </a:rPr>
              <a:t>FarWell™   </a:t>
            </a:r>
          </a:p>
        </p:txBody>
      </p:sp>
      <p:sp>
        <p:nvSpPr>
          <p:cNvPr id="8" name="Subtitle 2">
            <a:extLst>
              <a:ext uri="{FF2B5EF4-FFF2-40B4-BE49-F238E27FC236}">
                <a16:creationId xmlns:a16="http://schemas.microsoft.com/office/drawing/2014/main" id="{BED2BD1A-5985-4491-A4E4-5415C4ADD7D4}"/>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tx2"/>
                </a:solidFill>
                <a:latin typeface="Clear Sans" charset="0"/>
                <a:ea typeface="Clear Sans" charset="0"/>
                <a:cs typeface="Clear Sans" charset="0"/>
              </a:rPr>
              <a:t>WHAT A BOARD WANTS |</a:t>
            </a:r>
          </a:p>
        </p:txBody>
      </p:sp>
      <p:sp>
        <p:nvSpPr>
          <p:cNvPr id="9" name="Subtitle 2">
            <a:extLst>
              <a:ext uri="{FF2B5EF4-FFF2-40B4-BE49-F238E27FC236}">
                <a16:creationId xmlns:a16="http://schemas.microsoft.com/office/drawing/2014/main" id="{36F2D006-F7B6-4AAC-B365-695EBF9DABCD}"/>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tx2"/>
                </a:solidFill>
                <a:latin typeface="Clear Sans" charset="0"/>
                <a:ea typeface="Clear Sans" charset="0"/>
                <a:cs typeface="Clear Sans" charset="0"/>
              </a:rPr>
              <a:t>|  </a:t>
            </a:r>
            <a:fld id="{FEFA4927-45B1-6B41-BB19-496B84DD3133}" type="slidenum">
              <a:rPr lang="en-US" sz="1200" spc="50" smtClean="0">
                <a:solidFill>
                  <a:schemeClr val="tx2"/>
                </a:solidFill>
                <a:latin typeface="Clear Sans" charset="0"/>
                <a:ea typeface="Clear Sans" charset="0"/>
                <a:cs typeface="Clear Sans" charset="0"/>
              </a:rPr>
              <a:t>‹#›</a:t>
            </a:fld>
            <a:endParaRPr lang="en-US" sz="1200" b="1" spc="50">
              <a:solidFill>
                <a:schemeClr val="tx2"/>
              </a:solidFill>
              <a:latin typeface="Clear Sans" charset="0"/>
              <a:ea typeface="Clear Sans" charset="0"/>
              <a:cs typeface="Clear Sans" charset="0"/>
            </a:endParaRPr>
          </a:p>
        </p:txBody>
      </p:sp>
    </p:spTree>
    <p:extLst>
      <p:ext uri="{BB962C8B-B14F-4D97-AF65-F5344CB8AC3E}">
        <p14:creationId xmlns:p14="http://schemas.microsoft.com/office/powerpoint/2010/main" val="3316915987"/>
      </p:ext>
    </p:extLst>
  </p:cSld>
  <p:clrMap bg1="lt1" tx1="dk1" bg2="lt2" tx2="dk2" accent1="accent1" accent2="accent2" accent3="accent3" accent4="accent4" accent5="accent5" accent6="accent6" hlink="hlink" folHlink="folHlink"/>
  <p:sldLayoutIdLst>
    <p:sldLayoutId id="2147483716" r:id="rId1"/>
    <p:sldLayoutId id="2147483683" r:id="rId2"/>
    <p:sldLayoutId id="2147483699" r:id="rId3"/>
    <p:sldLayoutId id="2147483717" r:id="rId4"/>
    <p:sldLayoutId id="2147483718" r:id="rId5"/>
    <p:sldLayoutId id="2147483719" r:id="rId6"/>
    <p:sldLayoutId id="2147483720" r:id="rId7"/>
    <p:sldLayoutId id="2147483768" r:id="rId8"/>
    <p:sldLayoutId id="2147483682" r:id="rId9"/>
    <p:sldLayoutId id="2147483806" r:id="rId10"/>
    <p:sldLayoutId id="2147483775" r:id="rId11"/>
    <p:sldLayoutId id="2147483795" r:id="rId12"/>
    <p:sldLayoutId id="2147483742" r:id="rId13"/>
    <p:sldLayoutId id="2147483765" r:id="rId14"/>
    <p:sldLayoutId id="2147483842" r:id="rId15"/>
    <p:sldLayoutId id="2147483843" r:id="rId16"/>
    <p:sldLayoutId id="2147483844" r:id="rId17"/>
    <p:sldLayoutId id="2147483728" r:id="rId18"/>
    <p:sldLayoutId id="2147483663" r:id="rId19"/>
    <p:sldLayoutId id="2147483841" r:id="rId20"/>
    <p:sldLayoutId id="2147483845" r:id="rId21"/>
  </p:sldLayoutIdLst>
  <p:txStyles>
    <p:titleStyle>
      <a:lvl1pPr algn="l" defTabSz="914400" rtl="0" eaLnBrk="1" latinLnBrk="0" hangingPunct="1">
        <a:lnSpc>
          <a:spcPct val="90000"/>
        </a:lnSpc>
        <a:spcBef>
          <a:spcPct val="0"/>
        </a:spcBef>
        <a:buNone/>
        <a:defRPr sz="4400" b="0" i="0" kern="1200" cap="all" baseline="0">
          <a:solidFill>
            <a:schemeClr val="tx1"/>
          </a:solidFill>
          <a:latin typeface="Knockout 30 Junior Welterwt" pitchFamily="50" charset="0"/>
          <a:ea typeface="+mj-ea"/>
          <a:cs typeface="+mj-cs"/>
        </a:defRPr>
      </a:lvl1pPr>
    </p:titleStyle>
    <p:bodyStyle>
      <a:lvl1pPr marL="0" indent="0" algn="l" defTabSz="914400" rtl="0" eaLnBrk="1" latinLnBrk="0" hangingPunct="1">
        <a:lnSpc>
          <a:spcPct val="90000"/>
        </a:lnSpc>
        <a:spcBef>
          <a:spcPts val="1000"/>
        </a:spcBef>
        <a:buFont typeface=".AppleSystemUIFont" charset="-120"/>
        <a:buNone/>
        <a:defRPr sz="2800" b="0" i="0" kern="1200" baseline="0">
          <a:solidFill>
            <a:schemeClr val="tx2"/>
          </a:solidFill>
          <a:latin typeface="Clear Sans" panose="020B0503030202020304" pitchFamily="34" charset="0"/>
          <a:ea typeface="+mn-ea"/>
          <a:cs typeface="Clear Sans" panose="020B0503030202020304" pitchFamily="34" charset="0"/>
        </a:defRPr>
      </a:lvl1pPr>
      <a:lvl2pPr marL="457200" indent="-228600" algn="l" defTabSz="914400" rtl="0" eaLnBrk="1" latinLnBrk="0" hangingPunct="1">
        <a:lnSpc>
          <a:spcPct val="90000"/>
        </a:lnSpc>
        <a:spcBef>
          <a:spcPts val="500"/>
        </a:spcBef>
        <a:buFont typeface=".AppleSystemUIFont" charset="-120"/>
        <a:buChar char="+"/>
        <a:defRPr sz="2400" b="0" i="0" kern="1200" baseline="0">
          <a:solidFill>
            <a:schemeClr val="tx2"/>
          </a:solidFill>
          <a:latin typeface="Clear Sans" panose="020B0503030202020304" pitchFamily="34" charset="0"/>
          <a:ea typeface="+mn-ea"/>
          <a:cs typeface="Clear Sans" panose="020B0503030202020304" pitchFamily="34" charset="0"/>
        </a:defRPr>
      </a:lvl2pPr>
      <a:lvl3pPr marL="685800" indent="-228600" algn="l" defTabSz="914400" rtl="0" eaLnBrk="1" latinLnBrk="0" hangingPunct="1">
        <a:lnSpc>
          <a:spcPct val="90000"/>
        </a:lnSpc>
        <a:spcBef>
          <a:spcPts val="500"/>
        </a:spcBef>
        <a:buFont typeface=".AppleSystemUIFont" charset="-120"/>
        <a:buChar char="+"/>
        <a:defRPr sz="2000" b="0" i="0" kern="1200" baseline="0">
          <a:solidFill>
            <a:schemeClr val="tx2"/>
          </a:solidFill>
          <a:latin typeface="Clear Sans" panose="020B0503030202020304" pitchFamily="34" charset="0"/>
          <a:ea typeface="+mn-ea"/>
          <a:cs typeface="Clear Sans" panose="020B0503030202020304" pitchFamily="34" charset="0"/>
        </a:defRPr>
      </a:lvl3pPr>
      <a:lvl4pPr marL="914400" indent="-228600" algn="l" defTabSz="914400" rtl="0" eaLnBrk="1" latinLnBrk="0" hangingPunct="1">
        <a:lnSpc>
          <a:spcPct val="90000"/>
        </a:lnSpc>
        <a:spcBef>
          <a:spcPts val="500"/>
        </a:spcBef>
        <a:buFont typeface=".AppleSystemUIFont" charset="-120"/>
        <a:buChar char="+"/>
        <a:defRPr sz="1800" b="0" i="0" kern="1200" baseline="0">
          <a:solidFill>
            <a:schemeClr val="tx2"/>
          </a:solidFill>
          <a:latin typeface="Clear Sans" panose="020B0503030202020304" pitchFamily="34" charset="0"/>
          <a:ea typeface="+mn-ea"/>
          <a:cs typeface="Clear Sans" panose="020B0503030202020304" pitchFamily="34" charset="0"/>
        </a:defRPr>
      </a:lvl4pPr>
      <a:lvl5pPr marL="1143000" indent="-228600" algn="l" defTabSz="914400" rtl="0" eaLnBrk="1" latinLnBrk="0" hangingPunct="1">
        <a:lnSpc>
          <a:spcPct val="90000"/>
        </a:lnSpc>
        <a:spcBef>
          <a:spcPts val="500"/>
        </a:spcBef>
        <a:buFont typeface=".AppleSystemUIFont" charset="-120"/>
        <a:buChar char="+"/>
        <a:defRPr sz="1800" b="0" i="0" kern="1200" baseline="0">
          <a:solidFill>
            <a:schemeClr val="tx2"/>
          </a:solidFill>
          <a:latin typeface="Clear Sans" panose="020B0503030202020304" pitchFamily="34" charset="0"/>
          <a:ea typeface="+mn-ea"/>
          <a:cs typeface="Clear Sans" panose="020B05030302020203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emf"/></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42.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D37D6925-1DFC-B543-AA36-B54CBDACC40B}"/>
              </a:ext>
            </a:extLst>
          </p:cNvPr>
          <p:cNvSpPr/>
          <p:nvPr/>
        </p:nvSpPr>
        <p:spPr>
          <a:xfrm>
            <a:off x="0" y="0"/>
            <a:ext cx="9200427" cy="6866792"/>
          </a:xfrm>
          <a:custGeom>
            <a:avLst/>
            <a:gdLst>
              <a:gd name="connsiteX0" fmla="*/ 0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0 w 9255512"/>
              <a:gd name="connsiteY4" fmla="*/ 0 h 6958361"/>
              <a:gd name="connsiteX0" fmla="*/ 0 w 9189410"/>
              <a:gd name="connsiteY0" fmla="*/ 0 h 6958361"/>
              <a:gd name="connsiteX1" fmla="*/ 5419493 w 9189410"/>
              <a:gd name="connsiteY1" fmla="*/ 0 h 6958361"/>
              <a:gd name="connsiteX2" fmla="*/ 9189410 w 9189410"/>
              <a:gd name="connsiteY2" fmla="*/ 6848192 h 6958361"/>
              <a:gd name="connsiteX3" fmla="*/ 0 w 9189410"/>
              <a:gd name="connsiteY3" fmla="*/ 6958361 h 6958361"/>
              <a:gd name="connsiteX4" fmla="*/ 0 w 9189410"/>
              <a:gd name="connsiteY4" fmla="*/ 0 h 6958361"/>
              <a:gd name="connsiteX0" fmla="*/ 11017 w 9200427"/>
              <a:gd name="connsiteY0" fmla="*/ 0 h 6870226"/>
              <a:gd name="connsiteX1" fmla="*/ 5430510 w 9200427"/>
              <a:gd name="connsiteY1" fmla="*/ 0 h 6870226"/>
              <a:gd name="connsiteX2" fmla="*/ 9200427 w 9200427"/>
              <a:gd name="connsiteY2" fmla="*/ 6848192 h 6870226"/>
              <a:gd name="connsiteX3" fmla="*/ 0 w 9200427"/>
              <a:gd name="connsiteY3" fmla="*/ 6870226 h 6870226"/>
              <a:gd name="connsiteX4" fmla="*/ 11017 w 9200427"/>
              <a:gd name="connsiteY4" fmla="*/ 0 h 6870226"/>
              <a:gd name="connsiteX0" fmla="*/ 11017 w 9200427"/>
              <a:gd name="connsiteY0" fmla="*/ 0 h 6848192"/>
              <a:gd name="connsiteX1" fmla="*/ 5430510 w 9200427"/>
              <a:gd name="connsiteY1" fmla="*/ 0 h 6848192"/>
              <a:gd name="connsiteX2" fmla="*/ 9200427 w 9200427"/>
              <a:gd name="connsiteY2" fmla="*/ 6848192 h 6848192"/>
              <a:gd name="connsiteX3" fmla="*/ 0 w 9200427"/>
              <a:gd name="connsiteY3" fmla="*/ 6837176 h 6848192"/>
              <a:gd name="connsiteX4" fmla="*/ 11017 w 9200427"/>
              <a:gd name="connsiteY4" fmla="*/ 0 h 684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0427" h="6848192">
                <a:moveTo>
                  <a:pt x="11017" y="0"/>
                </a:moveTo>
                <a:lnTo>
                  <a:pt x="5430510" y="0"/>
                </a:lnTo>
                <a:lnTo>
                  <a:pt x="9200427" y="6848192"/>
                </a:lnTo>
                <a:lnTo>
                  <a:pt x="0" y="6837176"/>
                </a:lnTo>
                <a:cubicBezTo>
                  <a:pt x="3672" y="4547101"/>
                  <a:pt x="7345" y="2290075"/>
                  <a:pt x="1101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pic>
        <p:nvPicPr>
          <p:cNvPr id="5" name="Picture 4">
            <a:extLst>
              <a:ext uri="{FF2B5EF4-FFF2-40B4-BE49-F238E27FC236}">
                <a16:creationId xmlns:a16="http://schemas.microsoft.com/office/drawing/2014/main" id="{6EAEF616-423F-3A4E-B7DA-42DC882C96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8794" y="5217864"/>
            <a:ext cx="2057790" cy="1040328"/>
          </a:xfrm>
          <a:prstGeom prst="rect">
            <a:avLst/>
          </a:prstGeom>
        </p:spPr>
      </p:pic>
      <p:sp>
        <p:nvSpPr>
          <p:cNvPr id="15" name="Subtitle 2">
            <a:extLst>
              <a:ext uri="{FF2B5EF4-FFF2-40B4-BE49-F238E27FC236}">
                <a16:creationId xmlns:a16="http://schemas.microsoft.com/office/drawing/2014/main" id="{128379EC-3114-2C42-AE7E-95748C2625A9}"/>
              </a:ext>
            </a:extLst>
          </p:cNvPr>
          <p:cNvSpPr txBox="1">
            <a:spLocks/>
          </p:cNvSpPr>
          <p:nvPr/>
        </p:nvSpPr>
        <p:spPr>
          <a:xfrm>
            <a:off x="1048215" y="3648340"/>
            <a:ext cx="4485685" cy="8968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500"/>
              </a:lnSpc>
              <a:spcBef>
                <a:spcPts val="1800"/>
              </a:spcBef>
              <a:spcAft>
                <a:spcPts val="1200"/>
              </a:spcAft>
              <a:buClrTx/>
              <a:buSzTx/>
              <a:buFont typeface=".AppleSystemUIFont" charset="-120"/>
              <a:buNone/>
              <a:tabLst/>
              <a:defRPr/>
            </a:pPr>
            <a:r>
              <a:rPr kumimoji="0" lang="en-US" sz="1700" b="0" i="1" u="none" strike="noStrike" kern="1200" cap="none" spc="20" normalizeH="0" baseline="0" noProof="0" dirty="0">
                <a:ln>
                  <a:noFill/>
                </a:ln>
                <a:solidFill>
                  <a:srgbClr val="FFFFFF"/>
                </a:solidFill>
                <a:effectLst/>
                <a:uLnTx/>
                <a:uFillTx/>
                <a:latin typeface="Clear Sans" charset="0"/>
                <a:ea typeface="Clear Sans" charset="0"/>
                <a:cs typeface="Clear Sans" charset="0"/>
              </a:rPr>
              <a:t>Presented by FarWell Project Advisors LLC</a:t>
            </a:r>
          </a:p>
        </p:txBody>
      </p:sp>
      <p:sp>
        <p:nvSpPr>
          <p:cNvPr id="12" name="Title 1">
            <a:extLst>
              <a:ext uri="{FF2B5EF4-FFF2-40B4-BE49-F238E27FC236}">
                <a16:creationId xmlns:a16="http://schemas.microsoft.com/office/drawing/2014/main" id="{E5970B67-D743-3D47-A7E4-F48DCA38904F}"/>
              </a:ext>
            </a:extLst>
          </p:cNvPr>
          <p:cNvSpPr txBox="1">
            <a:spLocks/>
          </p:cNvSpPr>
          <p:nvPr/>
        </p:nvSpPr>
        <p:spPr>
          <a:xfrm>
            <a:off x="1048215" y="887329"/>
            <a:ext cx="5331564" cy="31402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kumimoji="0" lang="en-US" sz="5000" b="0" i="0" u="none" strike="noStrike" kern="1200" cap="all" spc="100" normalizeH="0" baseline="0" noProof="0" dirty="0">
                <a:ln>
                  <a:noFill/>
                </a:ln>
                <a:solidFill>
                  <a:srgbClr val="EAC138"/>
                </a:solidFill>
                <a:effectLst/>
                <a:uLnTx/>
                <a:uFillTx/>
                <a:latin typeface="Knockout HTF29-JuniorLiteweight" pitchFamily="2" charset="0"/>
                <a:ea typeface="Knockout HTF29-JuniorLiteweight" charset="0"/>
                <a:cs typeface="Knockout HTF29-JuniorLiteweight" charset="0"/>
              </a:rPr>
              <a:t>What a Board wants</a:t>
            </a:r>
            <a:br>
              <a:rPr kumimoji="0" lang="en-US" sz="5000" b="0" i="0" u="none" strike="noStrike" kern="1200" cap="all" spc="100" normalizeH="0" baseline="0" noProof="0" dirty="0">
                <a:ln>
                  <a:noFill/>
                </a:ln>
                <a:solidFill>
                  <a:srgbClr val="FFFFFF"/>
                </a:solidFill>
                <a:effectLst/>
                <a:uLnTx/>
                <a:uFillTx/>
                <a:latin typeface="Knockout HTF29-JuniorLiteweight" pitchFamily="2" charset="0"/>
                <a:ea typeface="Knockout HTF29-JuniorLiteweight" charset="0"/>
                <a:cs typeface="Knockout HTF29-JuniorLiteweight" charset="0"/>
              </a:rPr>
            </a:br>
            <a:r>
              <a:rPr lang="en-US" sz="2000" cap="all" spc="100" dirty="0">
                <a:solidFill>
                  <a:schemeClr val="bg1"/>
                </a:solidFill>
                <a:latin typeface="Knockout HTF29-JuniorLiteweight" pitchFamily="2" charset="0"/>
              </a:rPr>
              <a:t>What a Board Member needs and should expect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all" spc="100" normalizeH="0" baseline="0" noProof="0" dirty="0">
              <a:ln>
                <a:noFill/>
              </a:ln>
              <a:solidFill>
                <a:srgbClr val="FFFFFF"/>
              </a:solidFill>
              <a:effectLst/>
              <a:uLnTx/>
              <a:uFillTx/>
              <a:latin typeface="Knockout HTF29-JuniorLiteweight" pitchFamily="2" charset="0"/>
              <a:ea typeface="Knockout HTF29-JuniorLiteweight" charset="0"/>
              <a:cs typeface="Knockout HTF29-JuniorLiteweight" charset="0"/>
            </a:endParaRPr>
          </a:p>
        </p:txBody>
      </p:sp>
      <p:grpSp>
        <p:nvGrpSpPr>
          <p:cNvPr id="11" name="Group 10">
            <a:extLst>
              <a:ext uri="{FF2B5EF4-FFF2-40B4-BE49-F238E27FC236}">
                <a16:creationId xmlns:a16="http://schemas.microsoft.com/office/drawing/2014/main" id="{B1EFAFF7-F5D4-5445-B169-65E7D7DCF15A}"/>
              </a:ext>
            </a:extLst>
          </p:cNvPr>
          <p:cNvGrpSpPr/>
          <p:nvPr/>
        </p:nvGrpSpPr>
        <p:grpSpPr>
          <a:xfrm>
            <a:off x="2474727" y="4991699"/>
            <a:ext cx="5367357" cy="1204890"/>
            <a:chOff x="1777155" y="5183482"/>
            <a:chExt cx="5367357" cy="1204890"/>
          </a:xfrm>
        </p:grpSpPr>
        <p:sp>
          <p:nvSpPr>
            <p:cNvPr id="13" name="Subtitle 2">
              <a:extLst>
                <a:ext uri="{FF2B5EF4-FFF2-40B4-BE49-F238E27FC236}">
                  <a16:creationId xmlns:a16="http://schemas.microsoft.com/office/drawing/2014/main" id="{4B3DCC87-14F4-FF49-920C-ABA6BE4C4AB6}"/>
                </a:ext>
              </a:extLst>
            </p:cNvPr>
            <p:cNvSpPr txBox="1">
              <a:spLocks/>
            </p:cNvSpPr>
            <p:nvPr/>
          </p:nvSpPr>
          <p:spPr>
            <a:xfrm>
              <a:off x="2096728" y="5183482"/>
              <a:ext cx="5047784" cy="1204890"/>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400" b="1" i="0" u="none" strike="noStrike" kern="1200" cap="none" spc="50" normalizeH="0" baseline="0" noProof="0" dirty="0">
                  <a:ln>
                    <a:noFill/>
                  </a:ln>
                  <a:solidFill>
                    <a:srgbClr val="FFFFFF"/>
                  </a:solidFill>
                  <a:effectLst/>
                  <a:uLnTx/>
                  <a:uFillTx/>
                  <a:latin typeface="Clear Sans" charset="0"/>
                  <a:ea typeface="Clear Sans" charset="0"/>
                  <a:cs typeface="Clear Sans" charset="0"/>
                </a:rPr>
                <a:t>Catie McDonald</a:t>
              </a:r>
            </a:p>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400" b="0" i="0" u="none" strike="noStrike" kern="1200" cap="none" spc="50" normalizeH="0" baseline="0" noProof="0" dirty="0">
                  <a:ln>
                    <a:noFill/>
                  </a:ln>
                  <a:solidFill>
                    <a:srgbClr val="FFFFFF"/>
                  </a:solidFill>
                  <a:effectLst/>
                  <a:uLnTx/>
                  <a:uFillTx/>
                  <a:latin typeface="Clear Sans" charset="0"/>
                  <a:ea typeface="Clear Sans" charset="0"/>
                  <a:cs typeface="Clear Sans" charset="0"/>
                </a:rPr>
                <a:t>FarWell™️ </a:t>
              </a:r>
              <a:r>
                <a:rPr lang="en-US" sz="1400" spc="50" dirty="0">
                  <a:solidFill>
                    <a:srgbClr val="FFFFFF"/>
                  </a:solidFill>
                  <a:latin typeface="Clear Sans" charset="0"/>
                  <a:ea typeface="Clear Sans" charset="0"/>
                  <a:cs typeface="Clear Sans" charset="0"/>
                </a:rPr>
                <a:t>S</a:t>
              </a:r>
              <a:r>
                <a:rPr kumimoji="0" lang="en-US" sz="1400" b="0" i="0" u="none" strike="noStrike" kern="1200" cap="none" spc="50" normalizeH="0" baseline="0" noProof="0" dirty="0" err="1">
                  <a:ln>
                    <a:noFill/>
                  </a:ln>
                  <a:solidFill>
                    <a:srgbClr val="FFFFFF"/>
                  </a:solidFill>
                  <a:effectLst/>
                  <a:uLnTx/>
                  <a:uFillTx/>
                  <a:latin typeface="Clear Sans" charset="0"/>
                  <a:ea typeface="Clear Sans" charset="0"/>
                  <a:cs typeface="Clear Sans" charset="0"/>
                </a:rPr>
                <a:t>enior</a:t>
              </a:r>
              <a:r>
                <a:rPr kumimoji="0" lang="en-US" sz="1400" b="0" i="0" u="none" strike="noStrike" kern="1200" cap="none" spc="50" normalizeH="0" baseline="0" noProof="0" dirty="0">
                  <a:ln>
                    <a:noFill/>
                  </a:ln>
                  <a:solidFill>
                    <a:srgbClr val="FFFFFF"/>
                  </a:solidFill>
                  <a:effectLst/>
                  <a:uLnTx/>
                  <a:uFillTx/>
                  <a:latin typeface="Clear Sans" charset="0"/>
                  <a:ea typeface="Clear Sans" charset="0"/>
                  <a:cs typeface="Clear Sans" charset="0"/>
                </a:rPr>
                <a:t> Advisor </a:t>
              </a:r>
            </a:p>
          </p:txBody>
        </p:sp>
        <p:pic>
          <p:nvPicPr>
            <p:cNvPr id="14" name="Picture 13">
              <a:extLst>
                <a:ext uri="{FF2B5EF4-FFF2-40B4-BE49-F238E27FC236}">
                  <a16:creationId xmlns:a16="http://schemas.microsoft.com/office/drawing/2014/main" id="{5E2A5806-E9BD-134D-BC9F-826930497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155" y="5502498"/>
              <a:ext cx="237628" cy="556550"/>
            </a:xfrm>
            <a:prstGeom prst="rect">
              <a:avLst/>
            </a:prstGeom>
          </p:spPr>
        </p:pic>
      </p:grpSp>
      <p:pic>
        <p:nvPicPr>
          <p:cNvPr id="2" name="Picture 1">
            <a:extLst>
              <a:ext uri="{FF2B5EF4-FFF2-40B4-BE49-F238E27FC236}">
                <a16:creationId xmlns:a16="http://schemas.microsoft.com/office/drawing/2014/main" id="{A23BDBD2-2E3A-6530-1D62-86EA5BF0E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24" y="4956048"/>
            <a:ext cx="1271016" cy="1271016"/>
          </a:xfrm>
          <a:prstGeom prst="ellipse">
            <a:avLst/>
          </a:prstGeom>
          <a:ln w="38100">
            <a:solidFill>
              <a:schemeClr val="bg2"/>
            </a:solidFill>
          </a:ln>
        </p:spPr>
      </p:pic>
    </p:spTree>
    <p:extLst>
      <p:ext uri="{BB962C8B-B14F-4D97-AF65-F5344CB8AC3E}">
        <p14:creationId xmlns:p14="http://schemas.microsoft.com/office/powerpoint/2010/main" val="255528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700512" y="1948900"/>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cap="all" spc="200" dirty="0">
                <a:solidFill>
                  <a:srgbClr val="143048"/>
                </a:solidFill>
                <a:latin typeface="Knockout HTF29-JuniorLiteweight" pitchFamily="2" charset="0"/>
                <a:ea typeface="Knockout HTF29-JuniorLiteweight" charset="0"/>
                <a:cs typeface="Knockout HTF29-JuniorLiteweight" charset="0"/>
              </a:rPr>
              <a:t>Industry insights</a:t>
            </a:r>
            <a:endPar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endParaRP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2879661708"/>
              </p:ext>
            </p:extLst>
          </p:nvPr>
        </p:nvGraphicFramePr>
        <p:xfrm>
          <a:off x="729757" y="1062663"/>
          <a:ext cx="5180206" cy="4968240"/>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dirty="0">
                          <a:solidFill>
                            <a:schemeClr val="tx2"/>
                          </a:solidFill>
                        </a:rPr>
                        <a:t>What </a:t>
                      </a:r>
                      <a:r>
                        <a:rPr lang="en-US" sz="2400" b="0" dirty="0">
                          <a:solidFill>
                            <a:schemeClr val="tx2"/>
                          </a:solidFill>
                        </a:rPr>
                        <a:t>does it mean to be part of a Movement?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What </a:t>
                      </a:r>
                      <a:r>
                        <a:rPr lang="en-US" sz="2400" b="0" dirty="0">
                          <a:solidFill>
                            <a:schemeClr val="tx2"/>
                          </a:solidFill>
                        </a:rPr>
                        <a:t>are all these acronyms - NCUA, NCUF, CUES, WOCCU, CFPB…</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dirty="0">
                          <a:solidFill>
                            <a:schemeClr val="tx2"/>
                          </a:solidFill>
                        </a:rPr>
                        <a:t>Where </a:t>
                      </a:r>
                      <a:r>
                        <a:rPr lang="en-US" sz="2400" b="0" dirty="0">
                          <a:solidFill>
                            <a:schemeClr val="tx2"/>
                          </a:solidFill>
                        </a:rPr>
                        <a:t>can the find the resources available to them?</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How </a:t>
                      </a:r>
                      <a:r>
                        <a:rPr lang="en-US" sz="2400" b="0" dirty="0">
                          <a:solidFill>
                            <a:schemeClr val="tx2"/>
                          </a:solidFill>
                        </a:rPr>
                        <a:t>can they stay on top of National trends and what they means to your </a:t>
                      </a:r>
                      <a:r>
                        <a:rPr lang="en-US" sz="2400" b="0">
                          <a:solidFill>
                            <a:schemeClr val="tx2"/>
                          </a:solidFill>
                        </a:rPr>
                        <a:t>credit union?</a:t>
                      </a:r>
                      <a:endParaRPr lang="en-US" sz="2400" b="0" dirty="0">
                        <a:solidFill>
                          <a:schemeClr val="tx2"/>
                        </a:solidFill>
                      </a:endParaRPr>
                    </a:p>
                    <a:p>
                      <a:pPr marL="285750" marR="0" lvl="1" indent="-285750" algn="l" defTabSz="914400" rtl="0" eaLnBrk="1" fontAlgn="ctr" latinLnBrk="0" hangingPunct="1">
                        <a:lnSpc>
                          <a:spcPts val="2400"/>
                        </a:lnSpc>
                        <a:spcBef>
                          <a:spcPts val="0"/>
                        </a:spcBef>
                        <a:spcAft>
                          <a:spcPts val="1000"/>
                        </a:spcAft>
                        <a:buClr>
                          <a:schemeClr val="accent2"/>
                        </a:buClr>
                        <a:buSzTx/>
                        <a:buFont typeface="Zapf Dingbats"/>
                        <a:buChar char="✚"/>
                        <a:tabLst/>
                        <a:defRPr/>
                      </a:pPr>
                      <a:endParaRPr lang="en-US" sz="1600" kern="1200" dirty="0">
                        <a:solidFill>
                          <a:schemeClr val="tx2"/>
                        </a:solidFill>
                        <a:latin typeface="Clear Sans" charset="0"/>
                        <a:ea typeface="+mn-ea"/>
                        <a:cs typeface="Clear Sans" charset="0"/>
                      </a:endParaRP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Orange origami boat in front and white origami boats at its back">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
        <p:nvSpPr>
          <p:cNvPr id="2" name="Subtitle 2">
            <a:extLst>
              <a:ext uri="{FF2B5EF4-FFF2-40B4-BE49-F238E27FC236}">
                <a16:creationId xmlns:a16="http://schemas.microsoft.com/office/drawing/2014/main" id="{B18911DE-064D-AA37-388D-AEAE4443357C}"/>
              </a:ext>
            </a:extLst>
          </p:cNvPr>
          <p:cNvSpPr txBox="1">
            <a:spLocks/>
          </p:cNvSpPr>
          <p:nvPr/>
        </p:nvSpPr>
        <p:spPr>
          <a:xfrm>
            <a:off x="5531786" y="64827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3" name="Subtitle 2">
            <a:extLst>
              <a:ext uri="{FF2B5EF4-FFF2-40B4-BE49-F238E27FC236}">
                <a16:creationId xmlns:a16="http://schemas.microsoft.com/office/drawing/2014/main" id="{CD9370A9-F781-2AC5-C062-CA9A58E19C0B}"/>
              </a:ext>
            </a:extLst>
          </p:cNvPr>
          <p:cNvSpPr txBox="1">
            <a:spLocks/>
          </p:cNvSpPr>
          <p:nvPr/>
        </p:nvSpPr>
        <p:spPr>
          <a:xfrm>
            <a:off x="759251" y="64827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WANTS </a:t>
            </a:r>
          </a:p>
        </p:txBody>
      </p:sp>
      <p:sp>
        <p:nvSpPr>
          <p:cNvPr id="4" name="Subtitle 2">
            <a:extLst>
              <a:ext uri="{FF2B5EF4-FFF2-40B4-BE49-F238E27FC236}">
                <a16:creationId xmlns:a16="http://schemas.microsoft.com/office/drawing/2014/main" id="{60445A7C-66C0-1C0E-4D8C-D3F8F9963DF4}"/>
              </a:ext>
            </a:extLst>
          </p:cNvPr>
          <p:cNvSpPr txBox="1">
            <a:spLocks/>
          </p:cNvSpPr>
          <p:nvPr/>
        </p:nvSpPr>
        <p:spPr>
          <a:xfrm>
            <a:off x="6468978" y="64827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10</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Tree>
    <p:extLst>
      <p:ext uri="{BB962C8B-B14F-4D97-AF65-F5344CB8AC3E}">
        <p14:creationId xmlns:p14="http://schemas.microsoft.com/office/powerpoint/2010/main" val="331105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9F9F01-7902-9FF1-EB24-F00C97E32D0C}"/>
              </a:ext>
            </a:extLst>
          </p:cNvPr>
          <p:cNvSpPr>
            <a:spLocks noGrp="1"/>
          </p:cNvSpPr>
          <p:nvPr>
            <p:ph type="body" sz="quarter" idx="10"/>
          </p:nvPr>
        </p:nvSpPr>
        <p:spPr/>
        <p:txBody>
          <a:bodyPr/>
          <a:lstStyle/>
          <a:p>
            <a:r>
              <a:rPr lang="en-US" dirty="0"/>
              <a:t>4. Know how your Credit Union is organized </a:t>
            </a:r>
          </a:p>
          <a:p>
            <a:r>
              <a:rPr lang="en-US" dirty="0"/>
              <a:t>and plan for succession</a:t>
            </a:r>
          </a:p>
        </p:txBody>
      </p:sp>
    </p:spTree>
    <p:extLst>
      <p:ext uri="{BB962C8B-B14F-4D97-AF65-F5344CB8AC3E}">
        <p14:creationId xmlns:p14="http://schemas.microsoft.com/office/powerpoint/2010/main" val="3781783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700512" y="1948900"/>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Your role as a leader</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2537778947"/>
              </p:ext>
            </p:extLst>
          </p:nvPr>
        </p:nvGraphicFramePr>
        <p:xfrm>
          <a:off x="729757" y="1062663"/>
          <a:ext cx="5180206" cy="4968240"/>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dirty="0">
                          <a:solidFill>
                            <a:schemeClr val="tx2"/>
                          </a:solidFill>
                        </a:rPr>
                        <a:t>Who </a:t>
                      </a:r>
                      <a:r>
                        <a:rPr lang="en-US" sz="2400" b="0" dirty="0">
                          <a:solidFill>
                            <a:schemeClr val="tx2"/>
                          </a:solidFill>
                        </a:rPr>
                        <a:t>reports to the CEO and why?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What </a:t>
                      </a:r>
                      <a:r>
                        <a:rPr lang="en-US" sz="2400" b="0" dirty="0">
                          <a:solidFill>
                            <a:schemeClr val="tx2"/>
                          </a:solidFill>
                        </a:rPr>
                        <a:t>roles can you expect to see at Board Meetings and why are they there?</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Who </a:t>
                      </a:r>
                      <a:r>
                        <a:rPr lang="en-US" sz="2400" b="0" dirty="0">
                          <a:solidFill>
                            <a:schemeClr val="tx2"/>
                          </a:solidFill>
                        </a:rPr>
                        <a:t>is in charge of succession planning and what is the plan?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How </a:t>
                      </a:r>
                      <a:r>
                        <a:rPr lang="en-US" sz="2400" b="0" dirty="0">
                          <a:solidFill>
                            <a:schemeClr val="tx2"/>
                          </a:solidFill>
                        </a:rPr>
                        <a:t>is the CEO and the senior leadership team reviewed and what your role is in that review</a:t>
                      </a:r>
                    </a:p>
                    <a:p>
                      <a:pPr marL="285750" marR="0" lvl="1" indent="-285750" algn="l" defTabSz="914400" rtl="0" eaLnBrk="1" fontAlgn="ctr" latinLnBrk="0" hangingPunct="1">
                        <a:lnSpc>
                          <a:spcPts val="2400"/>
                        </a:lnSpc>
                        <a:spcBef>
                          <a:spcPts val="0"/>
                        </a:spcBef>
                        <a:spcAft>
                          <a:spcPts val="1000"/>
                        </a:spcAft>
                        <a:buClr>
                          <a:schemeClr val="accent2"/>
                        </a:buClr>
                        <a:buSzTx/>
                        <a:buFont typeface="Zapf Dingbats"/>
                        <a:buChar char="✚"/>
                        <a:tabLst/>
                        <a:defRPr/>
                      </a:pPr>
                      <a:endParaRPr lang="en-US" sz="1600" kern="1200" dirty="0">
                        <a:solidFill>
                          <a:schemeClr val="tx2"/>
                        </a:solidFill>
                        <a:latin typeface="Clear Sans" charset="0"/>
                        <a:ea typeface="+mn-ea"/>
                        <a:cs typeface="Clear Sans" charset="0"/>
                      </a:endParaRP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Top view image of a mage artwork">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
        <p:nvSpPr>
          <p:cNvPr id="2" name="Subtitle 2">
            <a:extLst>
              <a:ext uri="{FF2B5EF4-FFF2-40B4-BE49-F238E27FC236}">
                <a16:creationId xmlns:a16="http://schemas.microsoft.com/office/drawing/2014/main" id="{96902AC1-2A45-7087-1F75-82A60707F64D}"/>
              </a:ext>
            </a:extLst>
          </p:cNvPr>
          <p:cNvSpPr txBox="1">
            <a:spLocks/>
          </p:cNvSpPr>
          <p:nvPr/>
        </p:nvSpPr>
        <p:spPr>
          <a:xfrm>
            <a:off x="5531786" y="64827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3" name="Subtitle 2">
            <a:extLst>
              <a:ext uri="{FF2B5EF4-FFF2-40B4-BE49-F238E27FC236}">
                <a16:creationId xmlns:a16="http://schemas.microsoft.com/office/drawing/2014/main" id="{50678D89-BFE8-0A95-6B9D-CD43459E9F8A}"/>
              </a:ext>
            </a:extLst>
          </p:cNvPr>
          <p:cNvSpPr txBox="1">
            <a:spLocks/>
          </p:cNvSpPr>
          <p:nvPr/>
        </p:nvSpPr>
        <p:spPr>
          <a:xfrm>
            <a:off x="759251" y="64827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WANTS </a:t>
            </a:r>
          </a:p>
        </p:txBody>
      </p:sp>
      <p:sp>
        <p:nvSpPr>
          <p:cNvPr id="4" name="Subtitle 2">
            <a:extLst>
              <a:ext uri="{FF2B5EF4-FFF2-40B4-BE49-F238E27FC236}">
                <a16:creationId xmlns:a16="http://schemas.microsoft.com/office/drawing/2014/main" id="{F105F604-3535-D4B4-89DD-46BF66B382A0}"/>
              </a:ext>
            </a:extLst>
          </p:cNvPr>
          <p:cNvSpPr txBox="1">
            <a:spLocks/>
          </p:cNvSpPr>
          <p:nvPr/>
        </p:nvSpPr>
        <p:spPr>
          <a:xfrm>
            <a:off x="6468978" y="64827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12</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Tree>
    <p:extLst>
      <p:ext uri="{BB962C8B-B14F-4D97-AF65-F5344CB8AC3E}">
        <p14:creationId xmlns:p14="http://schemas.microsoft.com/office/powerpoint/2010/main" val="217542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9F9F01-7902-9FF1-EB24-F00C97E32D0C}"/>
              </a:ext>
            </a:extLst>
          </p:cNvPr>
          <p:cNvSpPr>
            <a:spLocks noGrp="1"/>
          </p:cNvSpPr>
          <p:nvPr>
            <p:ph type="body" sz="quarter" idx="10"/>
          </p:nvPr>
        </p:nvSpPr>
        <p:spPr/>
        <p:txBody>
          <a:bodyPr/>
          <a:lstStyle/>
          <a:p>
            <a:r>
              <a:rPr lang="en-US" dirty="0"/>
              <a:t>5. Know your rights and responsibilities</a:t>
            </a:r>
          </a:p>
        </p:txBody>
      </p:sp>
    </p:spTree>
    <p:extLst>
      <p:ext uri="{BB962C8B-B14F-4D97-AF65-F5344CB8AC3E}">
        <p14:creationId xmlns:p14="http://schemas.microsoft.com/office/powerpoint/2010/main" val="730985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224889" y="1948900"/>
            <a:ext cx="4356247"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Rights and responsibilities</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3772996293"/>
              </p:ext>
            </p:extLst>
          </p:nvPr>
        </p:nvGraphicFramePr>
        <p:xfrm>
          <a:off x="729757" y="1062663"/>
          <a:ext cx="5180206" cy="4968240"/>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dirty="0">
                          <a:solidFill>
                            <a:schemeClr val="tx2"/>
                          </a:solidFill>
                        </a:rPr>
                        <a:t>What </a:t>
                      </a:r>
                      <a:r>
                        <a:rPr lang="en-US" sz="2400" b="0" dirty="0">
                          <a:solidFill>
                            <a:schemeClr val="tx2"/>
                          </a:solidFill>
                        </a:rPr>
                        <a:t>are the written and unwritten rules?</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dirty="0">
                          <a:solidFill>
                            <a:schemeClr val="tx2"/>
                          </a:solidFill>
                        </a:rPr>
                        <a:t>How </a:t>
                      </a:r>
                      <a:r>
                        <a:rPr lang="en-US" sz="2400" b="0" dirty="0">
                          <a:solidFill>
                            <a:schemeClr val="tx2"/>
                          </a:solidFill>
                        </a:rPr>
                        <a:t>should I interact with the credit union outside of Board Meetings?</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dirty="0">
                          <a:solidFill>
                            <a:schemeClr val="tx2"/>
                          </a:solidFill>
                        </a:rPr>
                        <a:t>What </a:t>
                      </a:r>
                      <a:r>
                        <a:rPr lang="en-US" sz="2400" b="0" dirty="0">
                          <a:solidFill>
                            <a:schemeClr val="tx2"/>
                          </a:solidFill>
                        </a:rPr>
                        <a:t>should I know about meetings outside the meeting?</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How </a:t>
                      </a:r>
                      <a:r>
                        <a:rPr lang="en-US" sz="2400" b="0" dirty="0">
                          <a:solidFill>
                            <a:schemeClr val="tx2"/>
                          </a:solidFill>
                        </a:rPr>
                        <a:t>do I best champion and cheerlead? </a:t>
                      </a:r>
                    </a:p>
                    <a:p>
                      <a:pPr marL="285750" marR="0" lvl="1" indent="-285750" algn="l" defTabSz="914400" rtl="0" eaLnBrk="1" fontAlgn="ctr" latinLnBrk="0" hangingPunct="1">
                        <a:lnSpc>
                          <a:spcPts val="2400"/>
                        </a:lnSpc>
                        <a:spcBef>
                          <a:spcPts val="0"/>
                        </a:spcBef>
                        <a:spcAft>
                          <a:spcPts val="1000"/>
                        </a:spcAft>
                        <a:buClr>
                          <a:schemeClr val="accent2"/>
                        </a:buClr>
                        <a:buSzTx/>
                        <a:buFont typeface="Zapf Dingbats"/>
                        <a:buChar char="✚"/>
                        <a:tabLst/>
                        <a:defRPr/>
                      </a:pPr>
                      <a:endParaRPr lang="en-US" sz="1600" kern="1200" dirty="0">
                        <a:solidFill>
                          <a:schemeClr val="tx2"/>
                        </a:solidFill>
                        <a:latin typeface="Clear Sans" charset="0"/>
                        <a:ea typeface="+mn-ea"/>
                        <a:cs typeface="Clear Sans" charset="0"/>
                      </a:endParaRP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A track lane with the number one and two on the surface">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
        <p:nvSpPr>
          <p:cNvPr id="2" name="Subtitle 2">
            <a:extLst>
              <a:ext uri="{FF2B5EF4-FFF2-40B4-BE49-F238E27FC236}">
                <a16:creationId xmlns:a16="http://schemas.microsoft.com/office/drawing/2014/main" id="{45E5C9E9-6633-D077-C382-3BCAA66571A7}"/>
              </a:ext>
            </a:extLst>
          </p:cNvPr>
          <p:cNvSpPr txBox="1">
            <a:spLocks/>
          </p:cNvSpPr>
          <p:nvPr/>
        </p:nvSpPr>
        <p:spPr>
          <a:xfrm>
            <a:off x="5531786" y="64827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3" name="Subtitle 2">
            <a:extLst>
              <a:ext uri="{FF2B5EF4-FFF2-40B4-BE49-F238E27FC236}">
                <a16:creationId xmlns:a16="http://schemas.microsoft.com/office/drawing/2014/main" id="{8467BAB1-B331-FAC0-487C-1C8076F2530F}"/>
              </a:ext>
            </a:extLst>
          </p:cNvPr>
          <p:cNvSpPr txBox="1">
            <a:spLocks/>
          </p:cNvSpPr>
          <p:nvPr/>
        </p:nvSpPr>
        <p:spPr>
          <a:xfrm>
            <a:off x="759251" y="64827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WANTS </a:t>
            </a:r>
          </a:p>
        </p:txBody>
      </p:sp>
      <p:sp>
        <p:nvSpPr>
          <p:cNvPr id="4" name="Subtitle 2">
            <a:extLst>
              <a:ext uri="{FF2B5EF4-FFF2-40B4-BE49-F238E27FC236}">
                <a16:creationId xmlns:a16="http://schemas.microsoft.com/office/drawing/2014/main" id="{D41331E9-3659-BCDC-1BB1-46D56F5ADEFD}"/>
              </a:ext>
            </a:extLst>
          </p:cNvPr>
          <p:cNvSpPr txBox="1">
            <a:spLocks/>
          </p:cNvSpPr>
          <p:nvPr/>
        </p:nvSpPr>
        <p:spPr>
          <a:xfrm>
            <a:off x="6468978" y="64827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14</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Tree>
    <p:extLst>
      <p:ext uri="{BB962C8B-B14F-4D97-AF65-F5344CB8AC3E}">
        <p14:creationId xmlns:p14="http://schemas.microsoft.com/office/powerpoint/2010/main" val="163898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81BD-E8FC-F903-AC55-4447AEED8686}"/>
              </a:ext>
            </a:extLst>
          </p:cNvPr>
          <p:cNvSpPr>
            <a:spLocks noGrp="1"/>
          </p:cNvSpPr>
          <p:nvPr>
            <p:ph type="title"/>
          </p:nvPr>
        </p:nvSpPr>
        <p:spPr/>
        <p:txBody>
          <a:bodyPr/>
          <a:lstStyle/>
          <a:p>
            <a:r>
              <a:rPr lang="en-US"/>
              <a:t>What a Board Wants</a:t>
            </a:r>
          </a:p>
        </p:txBody>
      </p:sp>
      <p:sp>
        <p:nvSpPr>
          <p:cNvPr id="3" name="Text Placeholder 2">
            <a:extLst>
              <a:ext uri="{FF2B5EF4-FFF2-40B4-BE49-F238E27FC236}">
                <a16:creationId xmlns:a16="http://schemas.microsoft.com/office/drawing/2014/main" id="{970265B3-BA82-DD5B-A60D-905E52A92A1E}"/>
              </a:ext>
            </a:extLst>
          </p:cNvPr>
          <p:cNvSpPr>
            <a:spLocks noGrp="1"/>
          </p:cNvSpPr>
          <p:nvPr>
            <p:ph type="body" sz="quarter" idx="11"/>
          </p:nvPr>
        </p:nvSpPr>
        <p:spPr/>
        <p:txBody>
          <a:bodyPr/>
          <a:lstStyle/>
          <a:p>
            <a:r>
              <a:rPr lang="en-US"/>
              <a:t>Five Key areas for a Productive Board   </a:t>
            </a:r>
          </a:p>
        </p:txBody>
      </p:sp>
      <p:sp>
        <p:nvSpPr>
          <p:cNvPr id="4" name="Text Placeholder 3">
            <a:extLst>
              <a:ext uri="{FF2B5EF4-FFF2-40B4-BE49-F238E27FC236}">
                <a16:creationId xmlns:a16="http://schemas.microsoft.com/office/drawing/2014/main" id="{2ABCB119-8EF6-28B1-D48D-C10E7FFE363D}"/>
              </a:ext>
            </a:extLst>
          </p:cNvPr>
          <p:cNvSpPr>
            <a:spLocks noGrp="1"/>
          </p:cNvSpPr>
          <p:nvPr>
            <p:ph type="body" sz="quarter" idx="12"/>
          </p:nvPr>
        </p:nvSpPr>
        <p:spPr>
          <a:xfrm>
            <a:off x="364808" y="2016379"/>
            <a:ext cx="1829192" cy="562952"/>
          </a:xfrm>
        </p:spPr>
        <p:txBody>
          <a:bodyPr/>
          <a:lstStyle/>
          <a:p>
            <a:r>
              <a:rPr lang="en-US"/>
              <a:t>#1 </a:t>
            </a:r>
            <a:br>
              <a:rPr lang="en-US"/>
            </a:br>
            <a:r>
              <a:rPr lang="en-US"/>
              <a:t>Origin Story</a:t>
            </a:r>
          </a:p>
        </p:txBody>
      </p:sp>
      <p:sp>
        <p:nvSpPr>
          <p:cNvPr id="5" name="Text Placeholder 4">
            <a:extLst>
              <a:ext uri="{FF2B5EF4-FFF2-40B4-BE49-F238E27FC236}">
                <a16:creationId xmlns:a16="http://schemas.microsoft.com/office/drawing/2014/main" id="{8ABBE922-9B09-4FC9-AADA-D9B6A99E153F}"/>
              </a:ext>
            </a:extLst>
          </p:cNvPr>
          <p:cNvSpPr>
            <a:spLocks noGrp="1"/>
          </p:cNvSpPr>
          <p:nvPr>
            <p:ph type="body" sz="quarter" idx="13"/>
          </p:nvPr>
        </p:nvSpPr>
        <p:spPr>
          <a:xfrm>
            <a:off x="2773200" y="2016379"/>
            <a:ext cx="1829193" cy="562952"/>
          </a:xfrm>
        </p:spPr>
        <p:txBody>
          <a:bodyPr/>
          <a:lstStyle/>
          <a:p>
            <a:r>
              <a:rPr lang="en-US"/>
              <a:t>#2 Membership</a:t>
            </a:r>
          </a:p>
        </p:txBody>
      </p:sp>
      <p:sp>
        <p:nvSpPr>
          <p:cNvPr id="6" name="Text Placeholder 5">
            <a:extLst>
              <a:ext uri="{FF2B5EF4-FFF2-40B4-BE49-F238E27FC236}">
                <a16:creationId xmlns:a16="http://schemas.microsoft.com/office/drawing/2014/main" id="{8A77BFE0-C1E7-6778-9004-8D2EB308BD7C}"/>
              </a:ext>
            </a:extLst>
          </p:cNvPr>
          <p:cNvSpPr>
            <a:spLocks noGrp="1"/>
          </p:cNvSpPr>
          <p:nvPr>
            <p:ph type="body" sz="quarter" idx="14"/>
          </p:nvPr>
        </p:nvSpPr>
        <p:spPr>
          <a:xfrm>
            <a:off x="5197898" y="2035491"/>
            <a:ext cx="1829192" cy="562952"/>
          </a:xfrm>
        </p:spPr>
        <p:txBody>
          <a:bodyPr/>
          <a:lstStyle/>
          <a:p>
            <a:r>
              <a:rPr lang="en-US"/>
              <a:t>#3 </a:t>
            </a:r>
            <a:br>
              <a:rPr lang="en-US"/>
            </a:br>
            <a:r>
              <a:rPr lang="en-US"/>
              <a:t>Credit Unions</a:t>
            </a:r>
          </a:p>
        </p:txBody>
      </p:sp>
      <p:sp>
        <p:nvSpPr>
          <p:cNvPr id="7" name="Text Placeholder 6">
            <a:extLst>
              <a:ext uri="{FF2B5EF4-FFF2-40B4-BE49-F238E27FC236}">
                <a16:creationId xmlns:a16="http://schemas.microsoft.com/office/drawing/2014/main" id="{27A58269-2346-C54E-0C77-5BB69E645415}"/>
              </a:ext>
            </a:extLst>
          </p:cNvPr>
          <p:cNvSpPr>
            <a:spLocks noGrp="1"/>
          </p:cNvSpPr>
          <p:nvPr>
            <p:ph type="body" sz="quarter" idx="15"/>
          </p:nvPr>
        </p:nvSpPr>
        <p:spPr>
          <a:xfrm>
            <a:off x="7506617" y="2035491"/>
            <a:ext cx="2094614" cy="562952"/>
          </a:xfrm>
        </p:spPr>
        <p:txBody>
          <a:bodyPr/>
          <a:lstStyle/>
          <a:p>
            <a:r>
              <a:rPr lang="en-US"/>
              <a:t>#4</a:t>
            </a:r>
            <a:br>
              <a:rPr lang="en-US"/>
            </a:br>
            <a:r>
              <a:rPr lang="en-US"/>
              <a:t> Organization</a:t>
            </a:r>
          </a:p>
        </p:txBody>
      </p:sp>
      <p:sp>
        <p:nvSpPr>
          <p:cNvPr id="8" name="Text Placeholder 7">
            <a:extLst>
              <a:ext uri="{FF2B5EF4-FFF2-40B4-BE49-F238E27FC236}">
                <a16:creationId xmlns:a16="http://schemas.microsoft.com/office/drawing/2014/main" id="{6F52BB2D-7DA4-B711-626B-5E12A5027A3A}"/>
              </a:ext>
            </a:extLst>
          </p:cNvPr>
          <p:cNvSpPr>
            <a:spLocks noGrp="1"/>
          </p:cNvSpPr>
          <p:nvPr>
            <p:ph type="body" sz="quarter" idx="16"/>
          </p:nvPr>
        </p:nvSpPr>
        <p:spPr>
          <a:xfrm>
            <a:off x="10080256" y="2036713"/>
            <a:ext cx="1829192" cy="562952"/>
          </a:xfrm>
        </p:spPr>
        <p:txBody>
          <a:bodyPr/>
          <a:lstStyle/>
          <a:p>
            <a:r>
              <a:rPr lang="en-US"/>
              <a:t>#5 </a:t>
            </a:r>
            <a:br>
              <a:rPr lang="en-US"/>
            </a:br>
            <a:r>
              <a:rPr lang="en-US"/>
              <a:t>Your Rights</a:t>
            </a:r>
          </a:p>
        </p:txBody>
      </p:sp>
      <p:sp>
        <p:nvSpPr>
          <p:cNvPr id="9" name="Text Placeholder 8">
            <a:extLst>
              <a:ext uri="{FF2B5EF4-FFF2-40B4-BE49-F238E27FC236}">
                <a16:creationId xmlns:a16="http://schemas.microsoft.com/office/drawing/2014/main" id="{310A2FEC-469B-8E62-8F75-C4BD5DC14A6B}"/>
              </a:ext>
            </a:extLst>
          </p:cNvPr>
          <p:cNvSpPr>
            <a:spLocks noGrp="1"/>
          </p:cNvSpPr>
          <p:nvPr>
            <p:ph type="body" sz="quarter" idx="17"/>
          </p:nvPr>
        </p:nvSpPr>
        <p:spPr/>
        <p:txBody>
          <a:bodyPr/>
          <a:lstStyle/>
          <a:p>
            <a:r>
              <a:rPr lang="en-US"/>
              <a:t>What is your CU’s history? How does that inform their why? </a:t>
            </a:r>
          </a:p>
        </p:txBody>
      </p:sp>
      <p:sp>
        <p:nvSpPr>
          <p:cNvPr id="10" name="Text Placeholder 9">
            <a:extLst>
              <a:ext uri="{FF2B5EF4-FFF2-40B4-BE49-F238E27FC236}">
                <a16:creationId xmlns:a16="http://schemas.microsoft.com/office/drawing/2014/main" id="{480EF3BC-AFB8-1482-1A2B-E2342F019B71}"/>
              </a:ext>
            </a:extLst>
          </p:cNvPr>
          <p:cNvSpPr>
            <a:spLocks noGrp="1"/>
          </p:cNvSpPr>
          <p:nvPr>
            <p:ph type="body" sz="quarter" idx="18"/>
          </p:nvPr>
        </p:nvSpPr>
        <p:spPr/>
        <p:txBody>
          <a:bodyPr/>
          <a:lstStyle/>
          <a:p>
            <a:r>
              <a:rPr lang="en-US"/>
              <a:t>Who do you serve? What do they need? How is this changing? </a:t>
            </a:r>
          </a:p>
        </p:txBody>
      </p:sp>
      <p:sp>
        <p:nvSpPr>
          <p:cNvPr id="11" name="Text Placeholder 10">
            <a:extLst>
              <a:ext uri="{FF2B5EF4-FFF2-40B4-BE49-F238E27FC236}">
                <a16:creationId xmlns:a16="http://schemas.microsoft.com/office/drawing/2014/main" id="{4F541564-12D2-5E0D-E9BA-D36B9EB5AE72}"/>
              </a:ext>
            </a:extLst>
          </p:cNvPr>
          <p:cNvSpPr>
            <a:spLocks noGrp="1"/>
          </p:cNvSpPr>
          <p:nvPr>
            <p:ph type="body" sz="quarter" idx="19"/>
          </p:nvPr>
        </p:nvSpPr>
        <p:spPr/>
        <p:txBody>
          <a:bodyPr/>
          <a:lstStyle/>
          <a:p>
            <a:r>
              <a:rPr lang="en-US"/>
              <a:t>What does it mean to be part of a Movement? </a:t>
            </a:r>
          </a:p>
        </p:txBody>
      </p:sp>
      <p:sp>
        <p:nvSpPr>
          <p:cNvPr id="12" name="Text Placeholder 11">
            <a:extLst>
              <a:ext uri="{FF2B5EF4-FFF2-40B4-BE49-F238E27FC236}">
                <a16:creationId xmlns:a16="http://schemas.microsoft.com/office/drawing/2014/main" id="{5E306FB9-F68D-405C-7370-2E070C107D54}"/>
              </a:ext>
            </a:extLst>
          </p:cNvPr>
          <p:cNvSpPr>
            <a:spLocks noGrp="1"/>
          </p:cNvSpPr>
          <p:nvPr>
            <p:ph type="body" sz="quarter" idx="20"/>
          </p:nvPr>
        </p:nvSpPr>
        <p:spPr/>
        <p:txBody>
          <a:bodyPr/>
          <a:lstStyle/>
          <a:p>
            <a:r>
              <a:rPr lang="en-US"/>
              <a:t>How is the CU organized? What is the succession plan?  </a:t>
            </a:r>
          </a:p>
        </p:txBody>
      </p:sp>
      <p:sp>
        <p:nvSpPr>
          <p:cNvPr id="13" name="Text Placeholder 12">
            <a:extLst>
              <a:ext uri="{FF2B5EF4-FFF2-40B4-BE49-F238E27FC236}">
                <a16:creationId xmlns:a16="http://schemas.microsoft.com/office/drawing/2014/main" id="{2BE65DEF-93E9-ACC6-1CF0-D037A2BFE3A6}"/>
              </a:ext>
            </a:extLst>
          </p:cNvPr>
          <p:cNvSpPr>
            <a:spLocks noGrp="1"/>
          </p:cNvSpPr>
          <p:nvPr>
            <p:ph type="body" sz="quarter" idx="21"/>
          </p:nvPr>
        </p:nvSpPr>
        <p:spPr/>
        <p:txBody>
          <a:bodyPr/>
          <a:lstStyle/>
          <a:p>
            <a:r>
              <a:rPr lang="en-US"/>
              <a:t>What are your expectations – written and unwritten? </a:t>
            </a:r>
          </a:p>
        </p:txBody>
      </p:sp>
      <p:pic>
        <p:nvPicPr>
          <p:cNvPr id="14" name="Picture 13">
            <a:extLst>
              <a:ext uri="{FF2B5EF4-FFF2-40B4-BE49-F238E27FC236}">
                <a16:creationId xmlns:a16="http://schemas.microsoft.com/office/drawing/2014/main" id="{F0AB7813-9B9C-E35B-560D-6B291993BE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363" y="3990041"/>
            <a:ext cx="1268081" cy="1268081"/>
          </a:xfrm>
          <a:prstGeom prst="ellipse">
            <a:avLst/>
          </a:prstGeom>
        </p:spPr>
      </p:pic>
      <p:pic>
        <p:nvPicPr>
          <p:cNvPr id="15" name="Picture 14" descr="Orange origami boat in front and white origami boats at its back">
            <a:extLst>
              <a:ext uri="{FF2B5EF4-FFF2-40B4-BE49-F238E27FC236}">
                <a16:creationId xmlns:a16="http://schemas.microsoft.com/office/drawing/2014/main" id="{4B02BD8E-ADCA-9F9B-8D2C-46F730FF38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6986" y="3987106"/>
            <a:ext cx="1271016" cy="1271016"/>
          </a:xfrm>
          <a:prstGeom prst="ellipse">
            <a:avLst/>
          </a:prstGeom>
        </p:spPr>
      </p:pic>
      <p:pic>
        <p:nvPicPr>
          <p:cNvPr id="16" name="Picture 15" descr="Close-up of small fish in a tank">
            <a:extLst>
              <a:ext uri="{FF2B5EF4-FFF2-40B4-BE49-F238E27FC236}">
                <a16:creationId xmlns:a16="http://schemas.microsoft.com/office/drawing/2014/main" id="{43CF0BBF-1758-EB24-D02A-05B29F4A3F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32454" y="4016565"/>
            <a:ext cx="1268082" cy="1268082"/>
          </a:xfrm>
          <a:prstGeom prst="ellipse">
            <a:avLst/>
          </a:prstGeom>
        </p:spPr>
      </p:pic>
      <p:pic>
        <p:nvPicPr>
          <p:cNvPr id="17" name="Picture 16" descr="Top view image of a mage artwork">
            <a:extLst>
              <a:ext uri="{FF2B5EF4-FFF2-40B4-BE49-F238E27FC236}">
                <a16:creationId xmlns:a16="http://schemas.microsoft.com/office/drawing/2014/main" id="{513BFB57-92C3-8B9C-3474-E46FAFBEBD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57617" y="3987106"/>
            <a:ext cx="1271016" cy="1271016"/>
          </a:xfrm>
          <a:prstGeom prst="ellipse">
            <a:avLst/>
          </a:prstGeom>
        </p:spPr>
      </p:pic>
      <p:pic>
        <p:nvPicPr>
          <p:cNvPr id="18" name="Picture 17" descr="A track lane with the number one and two on the surface">
            <a:extLst>
              <a:ext uri="{FF2B5EF4-FFF2-40B4-BE49-F238E27FC236}">
                <a16:creationId xmlns:a16="http://schemas.microsoft.com/office/drawing/2014/main" id="{72850A07-8C5C-F116-FC1B-93B9745A19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67463" y="3987106"/>
            <a:ext cx="1271016" cy="1271016"/>
          </a:xfrm>
          <a:prstGeom prst="ellipse">
            <a:avLst/>
          </a:prstGeom>
        </p:spPr>
      </p:pic>
    </p:spTree>
    <p:extLst>
      <p:ext uri="{BB962C8B-B14F-4D97-AF65-F5344CB8AC3E}">
        <p14:creationId xmlns:p14="http://schemas.microsoft.com/office/powerpoint/2010/main" val="4200345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24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5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BE2D77-C91D-227A-FC0D-178944B2FFAF}"/>
              </a:ext>
            </a:extLst>
          </p:cNvPr>
          <p:cNvSpPr>
            <a:spLocks noGrp="1"/>
          </p:cNvSpPr>
          <p:nvPr>
            <p:ph type="body" sz="quarter" idx="10"/>
          </p:nvPr>
        </p:nvSpPr>
        <p:spPr/>
        <p:txBody>
          <a:bodyPr/>
          <a:lstStyle/>
          <a:p>
            <a:r>
              <a:rPr lang="en-US" sz="3600" dirty="0">
                <a:solidFill>
                  <a:schemeClr val="accent1"/>
                </a:solidFill>
              </a:rPr>
              <a:t>Board Members are not actually getting what they </a:t>
            </a:r>
            <a:r>
              <a:rPr lang="en-US" sz="3600" b="1" dirty="0">
                <a:solidFill>
                  <a:schemeClr val="accent1"/>
                </a:solidFill>
              </a:rPr>
              <a:t>need</a:t>
            </a:r>
            <a:r>
              <a:rPr lang="en-US" sz="3600" dirty="0">
                <a:solidFill>
                  <a:schemeClr val="accent1"/>
                </a:solidFill>
              </a:rPr>
              <a:t> and therefore </a:t>
            </a:r>
            <a:r>
              <a:rPr lang="en-US" dirty="0">
                <a:solidFill>
                  <a:schemeClr val="accent1"/>
                </a:solidFill>
              </a:rPr>
              <a:t>c</a:t>
            </a:r>
            <a:r>
              <a:rPr lang="en-US" sz="3600" dirty="0">
                <a:solidFill>
                  <a:schemeClr val="accent1"/>
                </a:solidFill>
              </a:rPr>
              <a:t>annot </a:t>
            </a:r>
            <a:r>
              <a:rPr lang="en-US" dirty="0">
                <a:solidFill>
                  <a:schemeClr val="accent1"/>
                </a:solidFill>
              </a:rPr>
              <a:t>p</a:t>
            </a:r>
            <a:r>
              <a:rPr lang="en-US" sz="3600" dirty="0">
                <a:solidFill>
                  <a:schemeClr val="accent1"/>
                </a:solidFill>
              </a:rPr>
              <a:t>rovide what you </a:t>
            </a:r>
            <a:r>
              <a:rPr lang="en-US" sz="3600" b="1" dirty="0">
                <a:solidFill>
                  <a:schemeClr val="accent1"/>
                </a:solidFill>
              </a:rPr>
              <a:t>want</a:t>
            </a:r>
            <a:r>
              <a:rPr lang="en-US" sz="3600" dirty="0">
                <a:solidFill>
                  <a:schemeClr val="accent1"/>
                </a:solidFill>
              </a:rPr>
              <a:t>. </a:t>
            </a:r>
          </a:p>
          <a:p>
            <a:endParaRPr lang="en-US" dirty="0"/>
          </a:p>
        </p:txBody>
      </p:sp>
    </p:spTree>
    <p:extLst>
      <p:ext uri="{BB962C8B-B14F-4D97-AF65-F5344CB8AC3E}">
        <p14:creationId xmlns:p14="http://schemas.microsoft.com/office/powerpoint/2010/main" val="56328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13E6EA-2843-814E-9275-2E711801FDDF}"/>
              </a:ext>
            </a:extLst>
          </p:cNvPr>
          <p:cNvSpPr>
            <a:spLocks noGrp="1"/>
          </p:cNvSpPr>
          <p:nvPr>
            <p:ph type="body" sz="quarter" idx="11"/>
          </p:nvPr>
        </p:nvSpPr>
        <p:spPr>
          <a:xfrm>
            <a:off x="912338" y="1791300"/>
            <a:ext cx="5030037" cy="1044575"/>
          </a:xfrm>
        </p:spPr>
        <p:txBody>
          <a:bodyPr/>
          <a:lstStyle/>
          <a:p>
            <a:r>
              <a:rPr lang="en-US" dirty="0"/>
              <a:t>Generic Board Member Profile</a:t>
            </a:r>
          </a:p>
        </p:txBody>
      </p:sp>
      <p:sp>
        <p:nvSpPr>
          <p:cNvPr id="4" name="Text Placeholder 3">
            <a:extLst>
              <a:ext uri="{FF2B5EF4-FFF2-40B4-BE49-F238E27FC236}">
                <a16:creationId xmlns:a16="http://schemas.microsoft.com/office/drawing/2014/main" id="{593993E7-084F-FF83-82C8-1AE4F709D8FF}"/>
              </a:ext>
            </a:extLst>
          </p:cNvPr>
          <p:cNvSpPr>
            <a:spLocks noGrp="1"/>
          </p:cNvSpPr>
          <p:nvPr>
            <p:ph type="body" sz="quarter" idx="12"/>
          </p:nvPr>
        </p:nvSpPr>
        <p:spPr>
          <a:xfrm>
            <a:off x="912338" y="2594063"/>
            <a:ext cx="5030037" cy="2546350"/>
          </a:xfrm>
        </p:spPr>
        <p:txBody>
          <a:bodyPr/>
          <a:lstStyle/>
          <a:p>
            <a:r>
              <a:rPr lang="en-US" sz="1800" dirty="0"/>
              <a:t>Member of their Credit Union </a:t>
            </a:r>
          </a:p>
          <a:p>
            <a:r>
              <a:rPr lang="en-US" sz="1800" dirty="0"/>
              <a:t>Wants to serve on a Board, probably has previous board experience </a:t>
            </a:r>
          </a:p>
          <a:p>
            <a:r>
              <a:rPr lang="en-US" sz="1800" dirty="0"/>
              <a:t>Active in Community </a:t>
            </a:r>
          </a:p>
          <a:p>
            <a:r>
              <a:rPr lang="en-US" sz="1800" dirty="0"/>
              <a:t>Could be a resume builder or retirement activity </a:t>
            </a:r>
          </a:p>
        </p:txBody>
      </p:sp>
    </p:spTree>
    <p:extLst>
      <p:ext uri="{BB962C8B-B14F-4D97-AF65-F5344CB8AC3E}">
        <p14:creationId xmlns:p14="http://schemas.microsoft.com/office/powerpoint/2010/main" val="231846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75C24C0-1A29-A590-69D6-2075040FFE11}"/>
              </a:ext>
            </a:extLst>
          </p:cNvPr>
          <p:cNvSpPr txBox="1">
            <a:spLocks/>
          </p:cNvSpPr>
          <p:nvPr/>
        </p:nvSpPr>
        <p:spPr>
          <a:xfrm>
            <a:off x="0" y="548315"/>
            <a:ext cx="12712995" cy="706327"/>
          </a:xfrm>
          <a:prstGeom prst="rect">
            <a:avLst/>
          </a:prstGeom>
        </p:spPr>
        <p:txBody>
          <a:bodyPr/>
          <a:lstStyle>
            <a:lvl1pPr marL="0" indent="0" algn="l" defTabSz="914400" rtl="0" eaLnBrk="1" latinLnBrk="0" hangingPunct="1">
              <a:lnSpc>
                <a:spcPct val="90000"/>
              </a:lnSpc>
              <a:spcBef>
                <a:spcPts val="1000"/>
              </a:spcBef>
              <a:buFont typeface=".AppleSystemUIFont" charset="-120"/>
              <a:buNone/>
              <a:defRPr sz="2800" b="0" i="0" kern="1200" baseline="0">
                <a:solidFill>
                  <a:schemeClr val="tx2"/>
                </a:solidFill>
                <a:latin typeface="Clear Sans" panose="020B0503030202020304" pitchFamily="34" charset="0"/>
                <a:ea typeface="+mn-ea"/>
                <a:cs typeface="Clear Sans" panose="020B0503030202020304" pitchFamily="34" charset="0"/>
              </a:defRPr>
            </a:lvl1pPr>
            <a:lvl2pPr marL="457200" indent="-228600" algn="l" defTabSz="914400" rtl="0" eaLnBrk="1" latinLnBrk="0" hangingPunct="1">
              <a:lnSpc>
                <a:spcPct val="90000"/>
              </a:lnSpc>
              <a:spcBef>
                <a:spcPts val="500"/>
              </a:spcBef>
              <a:buFont typeface=".AppleSystemUIFont" charset="-120"/>
              <a:buChar char="+"/>
              <a:defRPr sz="2400" b="0" i="0" kern="1200" baseline="0">
                <a:solidFill>
                  <a:schemeClr val="tx2"/>
                </a:solidFill>
                <a:latin typeface="Clear Sans" panose="020B0503030202020304" pitchFamily="34" charset="0"/>
                <a:ea typeface="+mn-ea"/>
                <a:cs typeface="Clear Sans" panose="020B0503030202020304" pitchFamily="34" charset="0"/>
              </a:defRPr>
            </a:lvl2pPr>
            <a:lvl3pPr marL="685800" indent="-228600" algn="l" defTabSz="914400" rtl="0" eaLnBrk="1" latinLnBrk="0" hangingPunct="1">
              <a:lnSpc>
                <a:spcPct val="90000"/>
              </a:lnSpc>
              <a:spcBef>
                <a:spcPts val="500"/>
              </a:spcBef>
              <a:buFont typeface=".AppleSystemUIFont" charset="-120"/>
              <a:buChar char="+"/>
              <a:defRPr sz="2000" b="0" i="0" kern="1200" baseline="0">
                <a:solidFill>
                  <a:schemeClr val="tx2"/>
                </a:solidFill>
                <a:latin typeface="Clear Sans" panose="020B0503030202020304" pitchFamily="34" charset="0"/>
                <a:ea typeface="+mn-ea"/>
                <a:cs typeface="Clear Sans" panose="020B0503030202020304" pitchFamily="34" charset="0"/>
              </a:defRPr>
            </a:lvl3pPr>
            <a:lvl4pPr marL="914400" indent="-228600" algn="l" defTabSz="914400" rtl="0" eaLnBrk="1" latinLnBrk="0" hangingPunct="1">
              <a:lnSpc>
                <a:spcPct val="90000"/>
              </a:lnSpc>
              <a:spcBef>
                <a:spcPts val="500"/>
              </a:spcBef>
              <a:buFont typeface=".AppleSystemUIFont" charset="-120"/>
              <a:buChar char="+"/>
              <a:defRPr sz="1800" b="0" i="0" kern="1200" baseline="0">
                <a:solidFill>
                  <a:schemeClr val="tx2"/>
                </a:solidFill>
                <a:latin typeface="Clear Sans" panose="020B0503030202020304" pitchFamily="34" charset="0"/>
                <a:ea typeface="+mn-ea"/>
                <a:cs typeface="Clear Sans" panose="020B0503030202020304" pitchFamily="34" charset="0"/>
              </a:defRPr>
            </a:lvl4pPr>
            <a:lvl5pPr marL="1143000" indent="-228600" algn="l" defTabSz="914400" rtl="0" eaLnBrk="1" latinLnBrk="0" hangingPunct="1">
              <a:lnSpc>
                <a:spcPct val="90000"/>
              </a:lnSpc>
              <a:spcBef>
                <a:spcPts val="500"/>
              </a:spcBef>
              <a:buFont typeface=".AppleSystemUIFont" charset="-120"/>
              <a:buChar char="+"/>
              <a:defRPr sz="1800" b="0" i="0" kern="1200" baseline="0">
                <a:solidFill>
                  <a:schemeClr val="tx2"/>
                </a:solidFill>
                <a:latin typeface="Clear Sans" panose="020B0503030202020304" pitchFamily="34" charset="0"/>
                <a:ea typeface="+mn-ea"/>
                <a:cs typeface="Clear Sans" panose="020B05030302020203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a:solidFill>
                  <a:schemeClr val="tx1"/>
                </a:solidFill>
                <a:latin typeface="Alegreya Sans" panose="00000500000000000000" pitchFamily="2" charset="0"/>
              </a:rPr>
              <a:t>BUT</a:t>
            </a:r>
            <a:r>
              <a:rPr lang="en-US" sz="4400" b="1" dirty="0">
                <a:solidFill>
                  <a:schemeClr val="tx1"/>
                </a:solidFill>
              </a:rPr>
              <a:t> </a:t>
            </a:r>
            <a:r>
              <a:rPr lang="en-US" sz="3600" b="1" dirty="0">
                <a:solidFill>
                  <a:schemeClr val="tx1"/>
                </a:solidFill>
                <a:latin typeface="Alegreya Sans" panose="00000500000000000000" pitchFamily="2" charset="0"/>
              </a:rPr>
              <a:t>– Do they know Credit Unions? </a:t>
            </a:r>
          </a:p>
          <a:p>
            <a:pPr algn="ctr"/>
            <a:endParaRPr lang="en-US" dirty="0"/>
          </a:p>
        </p:txBody>
      </p:sp>
    </p:spTree>
    <p:extLst>
      <p:ext uri="{BB962C8B-B14F-4D97-AF65-F5344CB8AC3E}">
        <p14:creationId xmlns:p14="http://schemas.microsoft.com/office/powerpoint/2010/main" val="287484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C80F3-38CF-FB17-960A-760EBE3FE5FD}"/>
              </a:ext>
            </a:extLst>
          </p:cNvPr>
          <p:cNvSpPr>
            <a:spLocks noGrp="1"/>
          </p:cNvSpPr>
          <p:nvPr>
            <p:ph type="body" sz="quarter" idx="10"/>
          </p:nvPr>
        </p:nvSpPr>
        <p:spPr/>
        <p:txBody>
          <a:bodyPr/>
          <a:lstStyle/>
          <a:p>
            <a:r>
              <a:rPr lang="en-US" dirty="0">
                <a:solidFill>
                  <a:schemeClr val="bg2"/>
                </a:solidFill>
              </a:rPr>
              <a:t>1.  KNOW YOUR WHY; KNOW YOUR ORIGIN STORY </a:t>
            </a:r>
          </a:p>
          <a:p>
            <a:endParaRPr lang="en-US" dirty="0"/>
          </a:p>
        </p:txBody>
      </p:sp>
    </p:spTree>
    <p:extLst>
      <p:ext uri="{BB962C8B-B14F-4D97-AF65-F5344CB8AC3E}">
        <p14:creationId xmlns:p14="http://schemas.microsoft.com/office/powerpoint/2010/main" val="45836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26" name="Subtitle 2">
            <a:extLst>
              <a:ext uri="{FF2B5EF4-FFF2-40B4-BE49-F238E27FC236}">
                <a16:creationId xmlns:a16="http://schemas.microsoft.com/office/drawing/2014/main" id="{80491B5E-7BBE-D545-8F20-162AA943855A}"/>
              </a:ext>
            </a:extLst>
          </p:cNvPr>
          <p:cNvSpPr txBox="1">
            <a:spLocks/>
          </p:cNvSpPr>
          <p:nvPr/>
        </p:nvSpPr>
        <p:spPr>
          <a:xfrm>
            <a:off x="537938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27" name="Subtitle 2">
            <a:extLst>
              <a:ext uri="{FF2B5EF4-FFF2-40B4-BE49-F238E27FC236}">
                <a16:creationId xmlns:a16="http://schemas.microsoft.com/office/drawing/2014/main" id="{2940FAFA-013D-764E-A0E3-7C7B3D96EE93}"/>
              </a:ext>
            </a:extLst>
          </p:cNvPr>
          <p:cNvSpPr txBox="1">
            <a:spLocks/>
          </p:cNvSpPr>
          <p:nvPr/>
        </p:nvSpPr>
        <p:spPr>
          <a:xfrm>
            <a:off x="60685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WANTS </a:t>
            </a:r>
          </a:p>
        </p:txBody>
      </p:sp>
      <p:sp>
        <p:nvSpPr>
          <p:cNvPr id="28" name="Subtitle 2">
            <a:extLst>
              <a:ext uri="{FF2B5EF4-FFF2-40B4-BE49-F238E27FC236}">
                <a16:creationId xmlns:a16="http://schemas.microsoft.com/office/drawing/2014/main" id="{D7ECB7C6-643C-DD4B-B806-99949D9EEB7D}"/>
              </a:ext>
            </a:extLst>
          </p:cNvPr>
          <p:cNvSpPr txBox="1">
            <a:spLocks/>
          </p:cNvSpPr>
          <p:nvPr/>
        </p:nvSpPr>
        <p:spPr>
          <a:xfrm>
            <a:off x="63165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6</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605132" y="1497344"/>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Origin Story</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936629435"/>
              </p:ext>
            </p:extLst>
          </p:nvPr>
        </p:nvGraphicFramePr>
        <p:xfrm>
          <a:off x="915794" y="1889612"/>
          <a:ext cx="5180206" cy="3801857"/>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dirty="0">
                          <a:solidFill>
                            <a:schemeClr val="tx2"/>
                          </a:solidFill>
                        </a:rPr>
                        <a:t>Why </a:t>
                      </a:r>
                      <a:r>
                        <a:rPr lang="en-US" sz="2400" b="0" dirty="0">
                          <a:solidFill>
                            <a:schemeClr val="tx2"/>
                          </a:solidFill>
                        </a:rPr>
                        <a:t>does your credit union exist?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Why </a:t>
                      </a:r>
                      <a:r>
                        <a:rPr lang="en-US" sz="2400" b="0" dirty="0">
                          <a:solidFill>
                            <a:schemeClr val="tx2"/>
                          </a:solidFill>
                        </a:rPr>
                        <a:t>was it created?</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How </a:t>
                      </a:r>
                      <a:r>
                        <a:rPr lang="en-US" sz="2400" b="0" dirty="0">
                          <a:solidFill>
                            <a:schemeClr val="tx2"/>
                          </a:solidFill>
                        </a:rPr>
                        <a:t>does that connect to why your credit union exists now? </a:t>
                      </a:r>
                    </a:p>
                    <a:p>
                      <a:pPr marL="285750" marR="0" lvl="1" indent="-285750" algn="l" defTabSz="914400" rtl="0" eaLnBrk="1" fontAlgn="ctr" latinLnBrk="0" hangingPunct="1">
                        <a:lnSpc>
                          <a:spcPts val="2400"/>
                        </a:lnSpc>
                        <a:spcBef>
                          <a:spcPts val="0"/>
                        </a:spcBef>
                        <a:spcAft>
                          <a:spcPts val="1000"/>
                        </a:spcAft>
                        <a:buClr>
                          <a:schemeClr val="accent2"/>
                        </a:buClr>
                        <a:buSzTx/>
                        <a:buFont typeface="Zapf Dingbats"/>
                        <a:buChar char="✚"/>
                        <a:tabLst/>
                        <a:defRPr/>
                      </a:pPr>
                      <a:endParaRPr lang="en-US" sz="1600" kern="1200" dirty="0">
                        <a:solidFill>
                          <a:schemeClr val="tx2"/>
                        </a:solidFill>
                        <a:latin typeface="Clear Sans" charset="0"/>
                        <a:ea typeface="+mn-ea"/>
                        <a:cs typeface="Clear Sans" charset="0"/>
                      </a:endParaRP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Tree>
    <p:extLst>
      <p:ext uri="{BB962C8B-B14F-4D97-AF65-F5344CB8AC3E}">
        <p14:creationId xmlns:p14="http://schemas.microsoft.com/office/powerpoint/2010/main" val="185986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FB189E-908C-2DB7-8524-C2839BE6192F}"/>
              </a:ext>
            </a:extLst>
          </p:cNvPr>
          <p:cNvSpPr>
            <a:spLocks noGrp="1"/>
          </p:cNvSpPr>
          <p:nvPr>
            <p:ph type="body" sz="quarter" idx="10"/>
          </p:nvPr>
        </p:nvSpPr>
        <p:spPr/>
        <p:txBody>
          <a:bodyPr/>
          <a:lstStyle/>
          <a:p>
            <a:r>
              <a:rPr lang="en-US" dirty="0"/>
              <a:t>2. KNOW YOUR MEMBERSHIP</a:t>
            </a:r>
          </a:p>
        </p:txBody>
      </p:sp>
    </p:spTree>
    <p:extLst>
      <p:ext uri="{BB962C8B-B14F-4D97-AF65-F5344CB8AC3E}">
        <p14:creationId xmlns:p14="http://schemas.microsoft.com/office/powerpoint/2010/main" val="68666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605132" y="1497344"/>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Your Members</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3430854682"/>
              </p:ext>
            </p:extLst>
          </p:nvPr>
        </p:nvGraphicFramePr>
        <p:xfrm>
          <a:off x="729757" y="1062663"/>
          <a:ext cx="5180206" cy="4602480"/>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dirty="0">
                          <a:solidFill>
                            <a:schemeClr val="tx1"/>
                          </a:solidFill>
                        </a:rPr>
                        <a:t>Who </a:t>
                      </a:r>
                      <a:r>
                        <a:rPr lang="en-US" sz="2400" b="0" dirty="0">
                          <a:solidFill>
                            <a:schemeClr val="tx1"/>
                          </a:solidFill>
                        </a:rPr>
                        <a:t>do you serve and how are you serving them? </a:t>
                      </a:r>
                    </a:p>
                    <a:p>
                      <a:pPr marL="285750" indent="-285750">
                        <a:buFont typeface="Arial" panose="020B0604020202020204" pitchFamily="34" charset="0"/>
                        <a:buChar char="•"/>
                      </a:pPr>
                      <a:endParaRPr lang="en-US" sz="2400" b="0" dirty="0">
                        <a:solidFill>
                          <a:schemeClr val="tx1"/>
                        </a:solidFill>
                      </a:endParaRPr>
                    </a:p>
                    <a:p>
                      <a:pPr marL="285750" indent="-285750">
                        <a:buFont typeface="Arial" panose="020B0604020202020204" pitchFamily="34" charset="0"/>
                        <a:buChar char="•"/>
                      </a:pPr>
                      <a:r>
                        <a:rPr lang="en-US" sz="2400" dirty="0">
                          <a:solidFill>
                            <a:schemeClr val="tx1"/>
                          </a:solidFill>
                        </a:rPr>
                        <a:t>What </a:t>
                      </a:r>
                      <a:r>
                        <a:rPr lang="en-US" sz="2400" b="0" dirty="0">
                          <a:solidFill>
                            <a:schemeClr val="tx1"/>
                          </a:solidFill>
                        </a:rPr>
                        <a:t>does your target audience look like? </a:t>
                      </a:r>
                    </a:p>
                    <a:p>
                      <a:pPr marL="285750" indent="-285750">
                        <a:buFont typeface="Arial" panose="020B0604020202020204" pitchFamily="34" charset="0"/>
                        <a:buChar char="•"/>
                      </a:pPr>
                      <a:endParaRPr lang="en-US" sz="2400" b="0" dirty="0">
                        <a:solidFill>
                          <a:schemeClr val="tx1"/>
                        </a:solidFill>
                      </a:endParaRPr>
                    </a:p>
                    <a:p>
                      <a:pPr marL="285750" indent="-285750">
                        <a:buFont typeface="Arial" panose="020B0604020202020204" pitchFamily="34" charset="0"/>
                        <a:buChar char="•"/>
                      </a:pPr>
                      <a:r>
                        <a:rPr lang="en-US" sz="2400" dirty="0">
                          <a:solidFill>
                            <a:schemeClr val="tx1"/>
                          </a:solidFill>
                        </a:rPr>
                        <a:t>What </a:t>
                      </a:r>
                      <a:r>
                        <a:rPr lang="en-US" sz="2400" b="0" dirty="0">
                          <a:solidFill>
                            <a:schemeClr val="tx1"/>
                          </a:solidFill>
                        </a:rPr>
                        <a:t>are your demographics and how are they changing? </a:t>
                      </a:r>
                    </a:p>
                    <a:p>
                      <a:pPr marL="285750" indent="-285750">
                        <a:buFont typeface="Arial" panose="020B0604020202020204" pitchFamily="34" charset="0"/>
                        <a:buChar char="•"/>
                      </a:pPr>
                      <a:endParaRPr lang="en-US" sz="2400" b="0" dirty="0">
                        <a:solidFill>
                          <a:schemeClr val="tx1"/>
                        </a:solidFill>
                      </a:endParaRPr>
                    </a:p>
                    <a:p>
                      <a:pPr marL="285750" indent="-285750">
                        <a:buFont typeface="Arial" panose="020B0604020202020204" pitchFamily="34" charset="0"/>
                        <a:buChar char="•"/>
                      </a:pPr>
                      <a:r>
                        <a:rPr lang="en-US" sz="2400" dirty="0">
                          <a:solidFill>
                            <a:schemeClr val="tx1"/>
                          </a:solidFill>
                        </a:rPr>
                        <a:t>How </a:t>
                      </a:r>
                      <a:r>
                        <a:rPr lang="en-US" sz="2400" b="0" dirty="0">
                          <a:solidFill>
                            <a:schemeClr val="tx1"/>
                          </a:solidFill>
                        </a:rPr>
                        <a:t>are your members needs changing? </a:t>
                      </a:r>
                    </a:p>
                    <a:p>
                      <a:pPr marL="285750" marR="0" lvl="1" indent="-285750" algn="l" defTabSz="914400" rtl="0" eaLnBrk="1" fontAlgn="ctr" latinLnBrk="0" hangingPunct="1">
                        <a:lnSpc>
                          <a:spcPts val="2400"/>
                        </a:lnSpc>
                        <a:spcBef>
                          <a:spcPts val="0"/>
                        </a:spcBef>
                        <a:spcAft>
                          <a:spcPts val="1000"/>
                        </a:spcAft>
                        <a:buClr>
                          <a:schemeClr val="accent2"/>
                        </a:buClr>
                        <a:buSzTx/>
                        <a:buFont typeface="Zapf Dingbats"/>
                        <a:buChar char="✚"/>
                        <a:tabLst/>
                        <a:defRPr/>
                      </a:pPr>
                      <a:endParaRPr lang="en-US" sz="1600" kern="1200" dirty="0">
                        <a:solidFill>
                          <a:schemeClr val="tx2"/>
                        </a:solidFill>
                        <a:latin typeface="Clear Sans" charset="0"/>
                        <a:ea typeface="+mn-ea"/>
                        <a:cs typeface="Clear Sans" charset="0"/>
                      </a:endParaRP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Close-up of small fish in a tank">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
        <p:nvSpPr>
          <p:cNvPr id="2" name="Subtitle 2">
            <a:extLst>
              <a:ext uri="{FF2B5EF4-FFF2-40B4-BE49-F238E27FC236}">
                <a16:creationId xmlns:a16="http://schemas.microsoft.com/office/drawing/2014/main" id="{F787A9CA-5039-B792-7F0B-37DF5322AB36}"/>
              </a:ext>
            </a:extLst>
          </p:cNvPr>
          <p:cNvSpPr txBox="1">
            <a:spLocks/>
          </p:cNvSpPr>
          <p:nvPr/>
        </p:nvSpPr>
        <p:spPr>
          <a:xfrm>
            <a:off x="5531786" y="64827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3" name="Subtitle 2">
            <a:extLst>
              <a:ext uri="{FF2B5EF4-FFF2-40B4-BE49-F238E27FC236}">
                <a16:creationId xmlns:a16="http://schemas.microsoft.com/office/drawing/2014/main" id="{1062F7E4-E18C-E21C-5B93-3D86BCC71EB7}"/>
              </a:ext>
            </a:extLst>
          </p:cNvPr>
          <p:cNvSpPr txBox="1">
            <a:spLocks/>
          </p:cNvSpPr>
          <p:nvPr/>
        </p:nvSpPr>
        <p:spPr>
          <a:xfrm>
            <a:off x="759251" y="64827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WANTS </a:t>
            </a:r>
          </a:p>
        </p:txBody>
      </p:sp>
      <p:sp>
        <p:nvSpPr>
          <p:cNvPr id="4" name="Subtitle 2">
            <a:extLst>
              <a:ext uri="{FF2B5EF4-FFF2-40B4-BE49-F238E27FC236}">
                <a16:creationId xmlns:a16="http://schemas.microsoft.com/office/drawing/2014/main" id="{2175FBEB-66D7-1E2F-8EC9-F175025AB8B3}"/>
              </a:ext>
            </a:extLst>
          </p:cNvPr>
          <p:cNvSpPr txBox="1">
            <a:spLocks/>
          </p:cNvSpPr>
          <p:nvPr/>
        </p:nvSpPr>
        <p:spPr>
          <a:xfrm>
            <a:off x="6468978" y="64827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8</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Tree>
    <p:extLst>
      <p:ext uri="{BB962C8B-B14F-4D97-AF65-F5344CB8AC3E}">
        <p14:creationId xmlns:p14="http://schemas.microsoft.com/office/powerpoint/2010/main" val="258936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E8C9FCD-C0E4-163C-AF41-2E02DEE63D15}"/>
              </a:ext>
            </a:extLst>
          </p:cNvPr>
          <p:cNvSpPr>
            <a:spLocks noGrp="1"/>
          </p:cNvSpPr>
          <p:nvPr>
            <p:ph type="body" sz="quarter" idx="10"/>
          </p:nvPr>
        </p:nvSpPr>
        <p:spPr/>
        <p:txBody>
          <a:bodyPr/>
          <a:lstStyle/>
          <a:p>
            <a:r>
              <a:rPr lang="en-US" dirty="0"/>
              <a:t>3. Know Why Credit Unions are Different</a:t>
            </a:r>
          </a:p>
        </p:txBody>
      </p:sp>
    </p:spTree>
    <p:extLst>
      <p:ext uri="{BB962C8B-B14F-4D97-AF65-F5344CB8AC3E}">
        <p14:creationId xmlns:p14="http://schemas.microsoft.com/office/powerpoint/2010/main" val="333776292"/>
      </p:ext>
    </p:extLst>
  </p:cSld>
  <p:clrMapOvr>
    <a:masterClrMapping/>
  </p:clrMapOvr>
</p:sld>
</file>

<file path=ppt/theme/theme1.xml><?xml version="1.0" encoding="utf-8"?>
<a:theme xmlns:a="http://schemas.openxmlformats.org/drawingml/2006/main" name="Office Theme">
  <a:themeElements>
    <a:clrScheme name="FarWell Brand">
      <a:dk1>
        <a:srgbClr val="143048"/>
      </a:dk1>
      <a:lt1>
        <a:srgbClr val="FFFFFF"/>
      </a:lt1>
      <a:dk2>
        <a:srgbClr val="536161"/>
      </a:dk2>
      <a:lt2>
        <a:srgbClr val="EFEEEB"/>
      </a:lt2>
      <a:accent1>
        <a:srgbClr val="EAC138"/>
      </a:accent1>
      <a:accent2>
        <a:srgbClr val="F15928"/>
      </a:accent2>
      <a:accent3>
        <a:srgbClr val="6997A1"/>
      </a:accent3>
      <a:accent4>
        <a:srgbClr val="809670"/>
      </a:accent4>
      <a:accent5>
        <a:srgbClr val="9A9991"/>
      </a:accent5>
      <a:accent6>
        <a:srgbClr val="143048"/>
      </a:accent6>
      <a:hlink>
        <a:srgbClr val="EAC138"/>
      </a:hlink>
      <a:folHlink>
        <a:srgbClr val="41404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rWell Template.potx  -  AutoRecovered" id="{90C29038-DA47-409F-A4C6-54FF39D74C42}" vid="{6911691A-695C-4594-BCD0-82625F7450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53bed14-ab5e-45a8-9180-c7bf143faf66">
      <UserInfo>
        <DisplayName>Everyone except external users</DisplayName>
        <AccountId>8</AccountId>
        <AccountType/>
      </UserInfo>
    </SharedWithUsers>
    <Notes xmlns="938d23a0-4435-4f62-a84f-8588f4dee8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187D7AF06A374A8FF848D86508B0CC" ma:contentTypeVersion="9" ma:contentTypeDescription="Create a new document." ma:contentTypeScope="" ma:versionID="7c8e8e518ae4c5ac2bc88931b7548e42">
  <xsd:schema xmlns:xsd="http://www.w3.org/2001/XMLSchema" xmlns:xs="http://www.w3.org/2001/XMLSchema" xmlns:p="http://schemas.microsoft.com/office/2006/metadata/properties" xmlns:ns2="938d23a0-4435-4f62-a84f-8588f4dee87b" xmlns:ns3="753bed14-ab5e-45a8-9180-c7bf143faf66" targetNamespace="http://schemas.microsoft.com/office/2006/metadata/properties" ma:root="true" ma:fieldsID="624833bc6a189e77b509daefa4e93ca3" ns2:_="" ns3:_="">
    <xsd:import namespace="938d23a0-4435-4f62-a84f-8588f4dee87b"/>
    <xsd:import namespace="753bed14-ab5e-45a8-9180-c7bf143faf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d23a0-4435-4f62-a84f-8588f4dee8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Notes" ma:index="16"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3bed14-ab5e-45a8-9180-c7bf143faf6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E36EC1-0D26-4214-A7E3-B10DFDF7DE29}">
  <ds:schemaRef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753bed14-ab5e-45a8-9180-c7bf143faf66"/>
    <ds:schemaRef ds:uri="http://schemas.microsoft.com/office/2006/documentManagement/types"/>
    <ds:schemaRef ds:uri="http://www.w3.org/XML/1998/namespace"/>
    <ds:schemaRef ds:uri="938d23a0-4435-4f62-a84f-8588f4dee87b"/>
    <ds:schemaRef ds:uri="http://purl.org/dc/terms/"/>
  </ds:schemaRefs>
</ds:datastoreItem>
</file>

<file path=customXml/itemProps2.xml><?xml version="1.0" encoding="utf-8"?>
<ds:datastoreItem xmlns:ds="http://schemas.openxmlformats.org/officeDocument/2006/customXml" ds:itemID="{C73E484A-F1FD-4A8A-89A7-8BC56A048759}">
  <ds:schemaRefs>
    <ds:schemaRef ds:uri="753bed14-ab5e-45a8-9180-c7bf143faf66"/>
    <ds:schemaRef ds:uri="938d23a0-4435-4f62-a84f-8588f4dee8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6E1FEE9-FB86-41E0-8467-1F260B1CD2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TotalTime>
  <Words>730</Words>
  <Application>Microsoft Office PowerPoint</Application>
  <PresentationFormat>Widescreen</PresentationFormat>
  <Paragraphs>95</Paragraphs>
  <Slides>17</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.AppleSystemUIFont</vt:lpstr>
      <vt:lpstr>Knockout 30 Junior Welterwt</vt:lpstr>
      <vt:lpstr>Knockout HTF29-JuniorLiteweight</vt:lpstr>
      <vt:lpstr>Knockout 29 Junior Ltweight</vt:lpstr>
      <vt:lpstr>Clear Sans Regular</vt:lpstr>
      <vt:lpstr>Zapf Dingbats</vt:lpstr>
      <vt:lpstr>Arial</vt:lpstr>
      <vt:lpstr>Clear Sans</vt:lpstr>
      <vt:lpstr>Calibri</vt:lpstr>
      <vt:lpstr>Alegreya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Board Wants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Potter</dc:creator>
  <cp:lastModifiedBy>Christine Turnquist</cp:lastModifiedBy>
  <cp:revision>1</cp:revision>
  <dcterms:created xsi:type="dcterms:W3CDTF">2022-02-28T18:37:32Z</dcterms:created>
  <dcterms:modified xsi:type="dcterms:W3CDTF">2024-01-08T20:39:32Z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0x01010050187D7AF06A374A8FF848D86508B0CC</vt:lpwstr>
  </property>
  <property fmtid="{D5CDD505-2E9C-101B-9397-08002B2CF9AE}" pid="3" name="MediaServiceImageTags">
    <vt:lpwstr/>
  </property>
</Properties>
</file>