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7841" r:id="rId5"/>
    <p:sldId id="275" r:id="rId6"/>
    <p:sldId id="7846" r:id="rId7"/>
    <p:sldId id="7877" r:id="rId8"/>
    <p:sldId id="7880" r:id="rId9"/>
    <p:sldId id="7882" r:id="rId10"/>
    <p:sldId id="7878" r:id="rId11"/>
    <p:sldId id="7883" r:id="rId12"/>
    <p:sldId id="7884" r:id="rId13"/>
    <p:sldId id="7885" r:id="rId14"/>
    <p:sldId id="272" r:id="rId15"/>
    <p:sldId id="7886" r:id="rId16"/>
    <p:sldId id="274" r:id="rId17"/>
  </p:sldIdLst>
  <p:sldSz cx="12192000" cy="6858000"/>
  <p:notesSz cx="7010400" cy="9296400"/>
  <p:embeddedFontLst>
    <p:embeddedFont>
      <p:font typeface="Alegreya Sans" panose="00000500000000000000" pitchFamily="2"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lear Sans" panose="020B0503030202020304" pitchFamily="34" charset="0"/>
      <p:regular r:id="rId28"/>
      <p:bold r:id="rId29"/>
      <p:italic r:id="rId30"/>
      <p:boldItalic r:id="rId31"/>
    </p:embeddedFont>
    <p:embeddedFont>
      <p:font typeface="Clear Sans Regular" panose="020B0604020202020204" charset="0"/>
      <p:regular r:id="rId32"/>
      <p:bold r:id="rId33"/>
      <p:italic r:id="rId34"/>
      <p:boldItalic r:id="rId35"/>
    </p:embeddedFont>
    <p:embeddedFont>
      <p:font typeface="Knockout 29 Junior Ltweight" panose="02000506040000020004" pitchFamily="50" charset="0"/>
      <p:regular r:id="rId36"/>
    </p:embeddedFont>
    <p:embeddedFont>
      <p:font typeface="Knockout 30 Junior Welterwt" pitchFamily="50" charset="0"/>
      <p:regular r:id="rId37"/>
    </p:embeddedFont>
    <p:embeddedFont>
      <p:font typeface="Knockout HTF29-JuniorLiteweight" pitchFamily="50" charset="0"/>
      <p:regular r:id="rId38"/>
    </p:embeddedFont>
    <p:embeddedFont>
      <p:font typeface="Lato" panose="020F0502020204030203"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e Presentation" id="{24B2C541-22D2-CF43-8B19-A88DDC634083}">
          <p14:sldIdLst>
            <p14:sldId id="7841"/>
            <p14:sldId id="275"/>
            <p14:sldId id="7846"/>
            <p14:sldId id="7877"/>
            <p14:sldId id="7880"/>
            <p14:sldId id="7882"/>
            <p14:sldId id="7878"/>
            <p14:sldId id="7883"/>
            <p14:sldId id="7884"/>
            <p14:sldId id="7885"/>
            <p14:sldId id="272"/>
            <p14:sldId id="7886"/>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Giorgetti" initials="DG" lastIdx="4" clrIdx="0">
    <p:extLst>
      <p:ext uri="{19B8F6BF-5375-455C-9EA6-DF929625EA0E}">
        <p15:presenceInfo xmlns:p15="http://schemas.microsoft.com/office/powerpoint/2012/main" userId="S::dean.giorgetti@gofarwell.com::85ce4b18-545e-422e-8a0a-68654d14d7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5928"/>
    <a:srgbClr val="536161"/>
    <a:srgbClr val="FFCC00"/>
    <a:srgbClr val="CE1342"/>
    <a:srgbClr val="2B679A"/>
    <a:srgbClr val="1F497D"/>
    <a:srgbClr val="989973"/>
    <a:srgbClr val="996600"/>
    <a:srgbClr val="6997A1"/>
    <a:srgbClr val="EFE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6FE258-6661-427B-ABF5-9990F8993AA0}" v="599" dt="2024-01-09T20:57:42.936"/>
    <p1510:client id="{D041A3C0-132F-D740-B5FD-EC7D29062EEB}" v="16" vWet="18" dt="2024-01-08T20:25:17.942"/>
  </p1510:revLst>
</p1510:revInfo>
</file>

<file path=ppt/tableStyles.xml><?xml version="1.0" encoding="utf-8"?>
<a:tblStyleLst xmlns:a="http://schemas.openxmlformats.org/drawingml/2006/main" def="{5C22544A-7EE6-4342-B048-85BDC9FD1C3A}">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75918" autoAdjust="0"/>
  </p:normalViewPr>
  <p:slideViewPr>
    <p:cSldViewPr snapToGrid="0">
      <p:cViewPr varScale="1">
        <p:scale>
          <a:sx n="80" d="100"/>
          <a:sy n="80" d="100"/>
        </p:scale>
        <p:origin x="2016"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8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0.fntdata"/><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heme" Target="theme/theme1.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Turnquist" userId="d53a7669-c652-4af7-80ec-d132efb9a05b" providerId="ADAL" clId="{CF6FE258-6661-427B-ABF5-9990F8993AA0}"/>
    <pc:docChg chg="undo custSel addSld delSld modSld sldOrd modMainMaster addSection delSection modSection">
      <pc:chgData name="Christine Turnquist" userId="d53a7669-c652-4af7-80ec-d132efb9a05b" providerId="ADAL" clId="{CF6FE258-6661-427B-ABF5-9990F8993AA0}" dt="2024-01-09T20:57:42.936" v="1217" actId="20577"/>
      <pc:docMkLst>
        <pc:docMk/>
      </pc:docMkLst>
      <pc:sldChg chg="del">
        <pc:chgData name="Christine Turnquist" userId="d53a7669-c652-4af7-80ec-d132efb9a05b" providerId="ADAL" clId="{CF6FE258-6661-427B-ABF5-9990F8993AA0}" dt="2024-01-08T20:24:54.765" v="1113" actId="47"/>
        <pc:sldMkLst>
          <pc:docMk/>
          <pc:sldMk cId="3300254672" sldId="257"/>
        </pc:sldMkLst>
      </pc:sldChg>
      <pc:sldChg chg="del">
        <pc:chgData name="Christine Turnquist" userId="d53a7669-c652-4af7-80ec-d132efb9a05b" providerId="ADAL" clId="{CF6FE258-6661-427B-ABF5-9990F8993AA0}" dt="2024-01-08T20:24:54.765" v="1113" actId="47"/>
        <pc:sldMkLst>
          <pc:docMk/>
          <pc:sldMk cId="1965898131" sldId="258"/>
        </pc:sldMkLst>
      </pc:sldChg>
      <pc:sldChg chg="del">
        <pc:chgData name="Christine Turnquist" userId="d53a7669-c652-4af7-80ec-d132efb9a05b" providerId="ADAL" clId="{CF6FE258-6661-427B-ABF5-9990F8993AA0}" dt="2024-01-08T20:24:54.765" v="1113" actId="47"/>
        <pc:sldMkLst>
          <pc:docMk/>
          <pc:sldMk cId="1200175953" sldId="259"/>
        </pc:sldMkLst>
      </pc:sldChg>
      <pc:sldChg chg="del">
        <pc:chgData name="Christine Turnquist" userId="d53a7669-c652-4af7-80ec-d132efb9a05b" providerId="ADAL" clId="{CF6FE258-6661-427B-ABF5-9990F8993AA0}" dt="2024-01-08T20:24:54.765" v="1113" actId="47"/>
        <pc:sldMkLst>
          <pc:docMk/>
          <pc:sldMk cId="93417608" sldId="260"/>
        </pc:sldMkLst>
      </pc:sldChg>
      <pc:sldChg chg="del">
        <pc:chgData name="Christine Turnquist" userId="d53a7669-c652-4af7-80ec-d132efb9a05b" providerId="ADAL" clId="{CF6FE258-6661-427B-ABF5-9990F8993AA0}" dt="2024-01-08T20:24:54.765" v="1113" actId="47"/>
        <pc:sldMkLst>
          <pc:docMk/>
          <pc:sldMk cId="3554886686" sldId="261"/>
        </pc:sldMkLst>
      </pc:sldChg>
      <pc:sldChg chg="del">
        <pc:chgData name="Christine Turnquist" userId="d53a7669-c652-4af7-80ec-d132efb9a05b" providerId="ADAL" clId="{CF6FE258-6661-427B-ABF5-9990F8993AA0}" dt="2024-01-08T20:24:54.765" v="1113" actId="47"/>
        <pc:sldMkLst>
          <pc:docMk/>
          <pc:sldMk cId="2865106406" sldId="262"/>
        </pc:sldMkLst>
      </pc:sldChg>
      <pc:sldChg chg="del">
        <pc:chgData name="Christine Turnquist" userId="d53a7669-c652-4af7-80ec-d132efb9a05b" providerId="ADAL" clId="{CF6FE258-6661-427B-ABF5-9990F8993AA0}" dt="2024-01-08T20:24:54.765" v="1113" actId="47"/>
        <pc:sldMkLst>
          <pc:docMk/>
          <pc:sldMk cId="1489423849" sldId="263"/>
        </pc:sldMkLst>
      </pc:sldChg>
      <pc:sldChg chg="del">
        <pc:chgData name="Christine Turnquist" userId="d53a7669-c652-4af7-80ec-d132efb9a05b" providerId="ADAL" clId="{CF6FE258-6661-427B-ABF5-9990F8993AA0}" dt="2024-01-08T20:24:54.765" v="1113" actId="47"/>
        <pc:sldMkLst>
          <pc:docMk/>
          <pc:sldMk cId="1164947218" sldId="264"/>
        </pc:sldMkLst>
      </pc:sldChg>
      <pc:sldChg chg="del">
        <pc:chgData name="Christine Turnquist" userId="d53a7669-c652-4af7-80ec-d132efb9a05b" providerId="ADAL" clId="{CF6FE258-6661-427B-ABF5-9990F8993AA0}" dt="2024-01-08T20:24:54.765" v="1113" actId="47"/>
        <pc:sldMkLst>
          <pc:docMk/>
          <pc:sldMk cId="263359427" sldId="265"/>
        </pc:sldMkLst>
      </pc:sldChg>
      <pc:sldChg chg="add del modNotesTx">
        <pc:chgData name="Christine Turnquist" userId="d53a7669-c652-4af7-80ec-d132efb9a05b" providerId="ADAL" clId="{CF6FE258-6661-427B-ABF5-9990F8993AA0}" dt="2024-01-07T21:49:47.642" v="492" actId="47"/>
        <pc:sldMkLst>
          <pc:docMk/>
          <pc:sldMk cId="2717870204" sldId="266"/>
        </pc:sldMkLst>
      </pc:sldChg>
      <pc:sldChg chg="add del modNotesTx">
        <pc:chgData name="Christine Turnquist" userId="d53a7669-c652-4af7-80ec-d132efb9a05b" providerId="ADAL" clId="{CF6FE258-6661-427B-ABF5-9990F8993AA0}" dt="2024-01-06T15:00:59.592" v="150" actId="47"/>
        <pc:sldMkLst>
          <pc:docMk/>
          <pc:sldMk cId="768051566" sldId="267"/>
        </pc:sldMkLst>
      </pc:sldChg>
      <pc:sldChg chg="add del">
        <pc:chgData name="Christine Turnquist" userId="d53a7669-c652-4af7-80ec-d132efb9a05b" providerId="ADAL" clId="{CF6FE258-6661-427B-ABF5-9990F8993AA0}" dt="2024-01-06T15:02:09.285" v="227" actId="47"/>
        <pc:sldMkLst>
          <pc:docMk/>
          <pc:sldMk cId="1277509654" sldId="268"/>
        </pc:sldMkLst>
      </pc:sldChg>
      <pc:sldChg chg="add del">
        <pc:chgData name="Christine Turnquist" userId="d53a7669-c652-4af7-80ec-d132efb9a05b" providerId="ADAL" clId="{CF6FE258-6661-427B-ABF5-9990F8993AA0}" dt="2024-01-06T15:02:36.683" v="263" actId="47"/>
        <pc:sldMkLst>
          <pc:docMk/>
          <pc:sldMk cId="2930255882" sldId="269"/>
        </pc:sldMkLst>
      </pc:sldChg>
      <pc:sldChg chg="add del">
        <pc:chgData name="Christine Turnquist" userId="d53a7669-c652-4af7-80ec-d132efb9a05b" providerId="ADAL" clId="{CF6FE258-6661-427B-ABF5-9990F8993AA0}" dt="2024-01-06T15:03:23.932" v="332" actId="47"/>
        <pc:sldMkLst>
          <pc:docMk/>
          <pc:sldMk cId="3598588101" sldId="270"/>
        </pc:sldMkLst>
      </pc:sldChg>
      <pc:sldChg chg="add del">
        <pc:chgData name="Christine Turnquist" userId="d53a7669-c652-4af7-80ec-d132efb9a05b" providerId="ADAL" clId="{CF6FE258-6661-427B-ABF5-9990F8993AA0}" dt="2024-01-06T15:05:00.791" v="400" actId="47"/>
        <pc:sldMkLst>
          <pc:docMk/>
          <pc:sldMk cId="927348086" sldId="271"/>
        </pc:sldMkLst>
      </pc:sldChg>
      <pc:sldChg chg="modSp add mod">
        <pc:chgData name="Christine Turnquist" userId="d53a7669-c652-4af7-80ec-d132efb9a05b" providerId="ADAL" clId="{CF6FE258-6661-427B-ABF5-9990F8993AA0}" dt="2024-01-06T15:07:01.215" v="426" actId="20577"/>
        <pc:sldMkLst>
          <pc:docMk/>
          <pc:sldMk cId="206313219" sldId="272"/>
        </pc:sldMkLst>
        <pc:spChg chg="mod">
          <ac:chgData name="Christine Turnquist" userId="d53a7669-c652-4af7-80ec-d132efb9a05b" providerId="ADAL" clId="{CF6FE258-6661-427B-ABF5-9990F8993AA0}" dt="2024-01-06T15:07:01.215" v="426" actId="20577"/>
          <ac:spMkLst>
            <pc:docMk/>
            <pc:sldMk cId="206313219" sldId="272"/>
            <ac:spMk id="8" creationId="{9F7DA9F1-196E-D0C9-DBCA-B5A5C0DDDE2F}"/>
          </ac:spMkLst>
        </pc:spChg>
        <pc:spChg chg="mod">
          <ac:chgData name="Christine Turnquist" userId="d53a7669-c652-4af7-80ec-d132efb9a05b" providerId="ADAL" clId="{CF6FE258-6661-427B-ABF5-9990F8993AA0}" dt="2024-01-06T15:06:45.364" v="421" actId="1076"/>
          <ac:spMkLst>
            <pc:docMk/>
            <pc:sldMk cId="206313219" sldId="272"/>
            <ac:spMk id="9" creationId="{9A4FDAFE-D6B2-D95B-CA71-E41E888CBADD}"/>
          </ac:spMkLst>
        </pc:spChg>
        <pc:spChg chg="mod">
          <ac:chgData name="Christine Turnquist" userId="d53a7669-c652-4af7-80ec-d132efb9a05b" providerId="ADAL" clId="{CF6FE258-6661-427B-ABF5-9990F8993AA0}" dt="2024-01-06T15:06:56.320" v="424" actId="6549"/>
          <ac:spMkLst>
            <pc:docMk/>
            <pc:sldMk cId="206313219" sldId="272"/>
            <ac:spMk id="10" creationId="{D59A0ED3-DEA7-B2F7-5865-E051CE8960DA}"/>
          </ac:spMkLst>
        </pc:spChg>
        <pc:spChg chg="mod">
          <ac:chgData name="Christine Turnquist" userId="d53a7669-c652-4af7-80ec-d132efb9a05b" providerId="ADAL" clId="{CF6FE258-6661-427B-ABF5-9990F8993AA0}" dt="2024-01-06T15:06:50.295" v="423" actId="1076"/>
          <ac:spMkLst>
            <pc:docMk/>
            <pc:sldMk cId="206313219" sldId="272"/>
            <ac:spMk id="11" creationId="{DA06D48A-930E-3C8F-67C4-EE91986C5B07}"/>
          </ac:spMkLst>
        </pc:spChg>
      </pc:sldChg>
      <pc:sldChg chg="add">
        <pc:chgData name="Christine Turnquist" userId="d53a7669-c652-4af7-80ec-d132efb9a05b" providerId="ADAL" clId="{CF6FE258-6661-427B-ABF5-9990F8993AA0}" dt="2024-01-06T14:57:46.251" v="0"/>
        <pc:sldMkLst>
          <pc:docMk/>
          <pc:sldMk cId="341928663" sldId="273"/>
        </pc:sldMkLst>
      </pc:sldChg>
      <pc:sldChg chg="add">
        <pc:chgData name="Christine Turnquist" userId="d53a7669-c652-4af7-80ec-d132efb9a05b" providerId="ADAL" clId="{CF6FE258-6661-427B-ABF5-9990F8993AA0}" dt="2024-01-06T14:57:46.251" v="0"/>
        <pc:sldMkLst>
          <pc:docMk/>
          <pc:sldMk cId="3343895194" sldId="274"/>
        </pc:sldMkLst>
      </pc:sldChg>
      <pc:sldChg chg="new del">
        <pc:chgData name="Christine Turnquist" userId="d53a7669-c652-4af7-80ec-d132efb9a05b" providerId="ADAL" clId="{CF6FE258-6661-427B-ABF5-9990F8993AA0}" dt="2024-01-06T14:59:41.174" v="29" actId="680"/>
        <pc:sldMkLst>
          <pc:docMk/>
          <pc:sldMk cId="3090992426" sldId="275"/>
        </pc:sldMkLst>
      </pc:sldChg>
      <pc:sldChg chg="modSp new mod modClrScheme chgLayout modNotesTx">
        <pc:chgData name="Christine Turnquist" userId="d53a7669-c652-4af7-80ec-d132efb9a05b" providerId="ADAL" clId="{CF6FE258-6661-427B-ABF5-9990F8993AA0}" dt="2024-01-09T20:57:42.936" v="1217" actId="20577"/>
        <pc:sldMkLst>
          <pc:docMk/>
          <pc:sldMk cId="4165503183" sldId="275"/>
        </pc:sldMkLst>
        <pc:spChg chg="mod ord">
          <ac:chgData name="Christine Turnquist" userId="d53a7669-c652-4af7-80ec-d132efb9a05b" providerId="ADAL" clId="{CF6FE258-6661-427B-ABF5-9990F8993AA0}" dt="2024-01-07T21:50:46.447" v="495" actId="700"/>
          <ac:spMkLst>
            <pc:docMk/>
            <pc:sldMk cId="4165503183" sldId="275"/>
            <ac:spMk id="2" creationId="{857A25A7-3963-8372-F376-26B2B9FBD51A}"/>
          </ac:spMkLst>
        </pc:spChg>
      </pc:sldChg>
      <pc:sldChg chg="addSp delSp modSp new del mod ord modNotesTx">
        <pc:chgData name="Christine Turnquist" userId="d53a7669-c652-4af7-80ec-d132efb9a05b" providerId="ADAL" clId="{CF6FE258-6661-427B-ABF5-9990F8993AA0}" dt="2024-01-07T22:02:49.656" v="1106" actId="47"/>
        <pc:sldMkLst>
          <pc:docMk/>
          <pc:sldMk cId="2619756838" sldId="276"/>
        </pc:sldMkLst>
        <pc:spChg chg="mod">
          <ac:chgData name="Christine Turnquist" userId="d53a7669-c652-4af7-80ec-d132efb9a05b" providerId="ADAL" clId="{CF6FE258-6661-427B-ABF5-9990F8993AA0}" dt="2024-01-06T15:04:49.046" v="399" actId="20577"/>
          <ac:spMkLst>
            <pc:docMk/>
            <pc:sldMk cId="2619756838" sldId="276"/>
            <ac:spMk id="2" creationId="{03BDCD8A-A7AC-EA68-1E33-C020642CD866}"/>
          </ac:spMkLst>
        </pc:spChg>
        <pc:spChg chg="mod">
          <ac:chgData name="Christine Turnquist" userId="d53a7669-c652-4af7-80ec-d132efb9a05b" providerId="ADAL" clId="{CF6FE258-6661-427B-ABF5-9990F8993AA0}" dt="2024-01-06T15:05:29.607" v="418" actId="113"/>
          <ac:spMkLst>
            <pc:docMk/>
            <pc:sldMk cId="2619756838" sldId="276"/>
            <ac:spMk id="3" creationId="{8DD6F738-B672-D476-7106-A2E3D5B26829}"/>
          </ac:spMkLst>
        </pc:spChg>
        <pc:spChg chg="del mod">
          <ac:chgData name="Christine Turnquist" userId="d53a7669-c652-4af7-80ec-d132efb9a05b" providerId="ADAL" clId="{CF6FE258-6661-427B-ABF5-9990F8993AA0}" dt="2024-01-06T15:05:18.160" v="402" actId="478"/>
          <ac:spMkLst>
            <pc:docMk/>
            <pc:sldMk cId="2619756838" sldId="276"/>
            <ac:spMk id="4" creationId="{DF38EC23-6DD7-6760-93C9-93EB8280F6C1}"/>
          </ac:spMkLst>
        </pc:spChg>
        <pc:spChg chg="add del mod">
          <ac:chgData name="Christine Turnquist" userId="d53a7669-c652-4af7-80ec-d132efb9a05b" providerId="ADAL" clId="{CF6FE258-6661-427B-ABF5-9990F8993AA0}" dt="2024-01-06T15:05:21.023" v="403" actId="478"/>
          <ac:spMkLst>
            <pc:docMk/>
            <pc:sldMk cId="2619756838" sldId="276"/>
            <ac:spMk id="6" creationId="{F2FE65BD-5468-931C-5686-8189800A19DF}"/>
          </ac:spMkLst>
        </pc:spChg>
      </pc:sldChg>
      <pc:sldChg chg="modSp add mod modNotesTx">
        <pc:chgData name="Christine Turnquist" userId="d53a7669-c652-4af7-80ec-d132efb9a05b" providerId="ADAL" clId="{CF6FE258-6661-427B-ABF5-9990F8993AA0}" dt="2024-01-07T21:49:46.170" v="491"/>
        <pc:sldMkLst>
          <pc:docMk/>
          <pc:sldMk cId="2555281505" sldId="7841"/>
        </pc:sldMkLst>
        <pc:spChg chg="mod">
          <ac:chgData name="Christine Turnquist" userId="d53a7669-c652-4af7-80ec-d132efb9a05b" providerId="ADAL" clId="{CF6FE258-6661-427B-ABF5-9990F8993AA0}" dt="2024-01-07T21:49:36.238" v="490" actId="14100"/>
          <ac:spMkLst>
            <pc:docMk/>
            <pc:sldMk cId="2555281505" sldId="7841"/>
            <ac:spMk id="12" creationId="{E5970B67-D743-3D47-A7E4-F48DCA38904F}"/>
          </ac:spMkLst>
        </pc:spChg>
      </pc:sldChg>
      <pc:sldChg chg="add del ord">
        <pc:chgData name="Christine Turnquist" userId="d53a7669-c652-4af7-80ec-d132efb9a05b" providerId="ADAL" clId="{CF6FE258-6661-427B-ABF5-9990F8993AA0}" dt="2024-01-07T21:53:33.713" v="567" actId="47"/>
        <pc:sldMkLst>
          <pc:docMk/>
          <pc:sldMk cId="2204361103" sldId="7842"/>
        </pc:sldMkLst>
      </pc:sldChg>
      <pc:sldChg chg="add del">
        <pc:chgData name="Christine Turnquist" userId="d53a7669-c652-4af7-80ec-d132efb9a05b" providerId="ADAL" clId="{CF6FE258-6661-427B-ABF5-9990F8993AA0}" dt="2024-01-07T21:57:26.637" v="707" actId="47"/>
        <pc:sldMkLst>
          <pc:docMk/>
          <pc:sldMk cId="1424997320" sldId="7843"/>
        </pc:sldMkLst>
      </pc:sldChg>
      <pc:sldChg chg="add del">
        <pc:chgData name="Christine Turnquist" userId="d53a7669-c652-4af7-80ec-d132efb9a05b" providerId="ADAL" clId="{CF6FE258-6661-427B-ABF5-9990F8993AA0}" dt="2024-01-07T21:58:31.453" v="833" actId="47"/>
        <pc:sldMkLst>
          <pc:docMk/>
          <pc:sldMk cId="2758057596" sldId="7844"/>
        </pc:sldMkLst>
      </pc:sldChg>
      <pc:sldChg chg="add del">
        <pc:chgData name="Christine Turnquist" userId="d53a7669-c652-4af7-80ec-d132efb9a05b" providerId="ADAL" clId="{CF6FE258-6661-427B-ABF5-9990F8993AA0}" dt="2024-01-07T22:02:05.917" v="1101" actId="47"/>
        <pc:sldMkLst>
          <pc:docMk/>
          <pc:sldMk cId="313705724" sldId="7845"/>
        </pc:sldMkLst>
      </pc:sldChg>
      <pc:sldChg chg="modSp new mod modNotesTx">
        <pc:chgData name="Christine Turnquist" userId="d53a7669-c652-4af7-80ec-d132efb9a05b" providerId="ADAL" clId="{CF6FE258-6661-427B-ABF5-9990F8993AA0}" dt="2024-01-07T21:54:12.374" v="617" actId="113"/>
        <pc:sldMkLst>
          <pc:docMk/>
          <pc:sldMk cId="2799786701" sldId="7846"/>
        </pc:sldMkLst>
        <pc:spChg chg="mod">
          <ac:chgData name="Christine Turnquist" userId="d53a7669-c652-4af7-80ec-d132efb9a05b" providerId="ADAL" clId="{CF6FE258-6661-427B-ABF5-9990F8993AA0}" dt="2024-01-07T21:54:12.374" v="617" actId="113"/>
          <ac:spMkLst>
            <pc:docMk/>
            <pc:sldMk cId="2799786701" sldId="7846"/>
            <ac:spMk id="2" creationId="{EF2CE4FA-42F0-0762-46B5-62B45F722423}"/>
          </ac:spMkLst>
        </pc:spChg>
      </pc:sldChg>
      <pc:sldChg chg="add del">
        <pc:chgData name="Christine Turnquist" userId="d53a7669-c652-4af7-80ec-d132efb9a05b" providerId="ADAL" clId="{CF6FE258-6661-427B-ABF5-9990F8993AA0}" dt="2024-01-07T21:50:58.667" v="526"/>
        <pc:sldMkLst>
          <pc:docMk/>
          <pc:sldMk cId="1436244029" sldId="7847"/>
        </pc:sldMkLst>
      </pc:sldChg>
      <pc:sldChg chg="add del">
        <pc:chgData name="Christine Turnquist" userId="d53a7669-c652-4af7-80ec-d132efb9a05b" providerId="ADAL" clId="{CF6FE258-6661-427B-ABF5-9990F8993AA0}" dt="2024-01-07T21:50:58.667" v="526"/>
        <pc:sldMkLst>
          <pc:docMk/>
          <pc:sldMk cId="1816138032" sldId="7848"/>
        </pc:sldMkLst>
      </pc:sldChg>
      <pc:sldChg chg="add del">
        <pc:chgData name="Christine Turnquist" userId="d53a7669-c652-4af7-80ec-d132efb9a05b" providerId="ADAL" clId="{CF6FE258-6661-427B-ABF5-9990F8993AA0}" dt="2024-01-07T21:50:58.667" v="526"/>
        <pc:sldMkLst>
          <pc:docMk/>
          <pc:sldMk cId="1607664849" sldId="7849"/>
        </pc:sldMkLst>
      </pc:sldChg>
      <pc:sldChg chg="add del">
        <pc:chgData name="Christine Turnquist" userId="d53a7669-c652-4af7-80ec-d132efb9a05b" providerId="ADAL" clId="{CF6FE258-6661-427B-ABF5-9990F8993AA0}" dt="2024-01-07T21:50:58.667" v="526"/>
        <pc:sldMkLst>
          <pc:docMk/>
          <pc:sldMk cId="489562808" sldId="7850"/>
        </pc:sldMkLst>
      </pc:sldChg>
      <pc:sldChg chg="addSp delSp modSp add mod modNotesTx">
        <pc:chgData name="Christine Turnquist" userId="d53a7669-c652-4af7-80ec-d132efb9a05b" providerId="ADAL" clId="{CF6FE258-6661-427B-ABF5-9990F8993AA0}" dt="2024-01-07T22:02:34.179" v="1103"/>
        <pc:sldMkLst>
          <pc:docMk/>
          <pc:sldMk cId="1859860766" sldId="7877"/>
        </pc:sldMkLst>
        <pc:spChg chg="mod">
          <ac:chgData name="Christine Turnquist" userId="d53a7669-c652-4af7-80ec-d132efb9a05b" providerId="ADAL" clId="{CF6FE258-6661-427B-ABF5-9990F8993AA0}" dt="2024-01-07T21:51:24.396" v="540" actId="20577"/>
          <ac:spMkLst>
            <pc:docMk/>
            <pc:sldMk cId="1859860766" sldId="7877"/>
            <ac:spMk id="14" creationId="{527D5E29-0E11-3A40-AE5A-93DB1BA6CA9F}"/>
          </ac:spMkLst>
        </pc:spChg>
        <pc:spChg chg="mod">
          <ac:chgData name="Christine Turnquist" userId="d53a7669-c652-4af7-80ec-d132efb9a05b" providerId="ADAL" clId="{CF6FE258-6661-427B-ABF5-9990F8993AA0}" dt="2024-01-07T21:53:04.902" v="561" actId="20577"/>
          <ac:spMkLst>
            <pc:docMk/>
            <pc:sldMk cId="1859860766" sldId="7877"/>
            <ac:spMk id="27" creationId="{2940FAFA-013D-764E-A0E3-7C7B3D96EE93}"/>
          </ac:spMkLst>
        </pc:spChg>
        <pc:graphicFrameChg chg="mod modGraphic">
          <ac:chgData name="Christine Turnquist" userId="d53a7669-c652-4af7-80ec-d132efb9a05b" providerId="ADAL" clId="{CF6FE258-6661-427B-ABF5-9990F8993AA0}" dt="2024-01-07T21:51:59.383" v="552" actId="20577"/>
          <ac:graphicFrameMkLst>
            <pc:docMk/>
            <pc:sldMk cId="1859860766" sldId="7877"/>
            <ac:graphicFrameMk id="10" creationId="{75699F7A-F887-0543-A7E3-83459B1CECDF}"/>
          </ac:graphicFrameMkLst>
        </pc:graphicFrameChg>
        <pc:picChg chg="add del mod">
          <ac:chgData name="Christine Turnquist" userId="d53a7669-c652-4af7-80ec-d132efb9a05b" providerId="ADAL" clId="{CF6FE258-6661-427B-ABF5-9990F8993AA0}" dt="2024-01-07T21:52:41.720" v="554" actId="21"/>
          <ac:picMkLst>
            <pc:docMk/>
            <pc:sldMk cId="1859860766" sldId="7877"/>
            <ac:picMk id="3" creationId="{4E3EDD87-066B-8C00-4987-CA08514EDC80}"/>
          </ac:picMkLst>
        </pc:picChg>
        <pc:picChg chg="mod modCrop">
          <ac:chgData name="Christine Turnquist" userId="d53a7669-c652-4af7-80ec-d132efb9a05b" providerId="ADAL" clId="{CF6FE258-6661-427B-ABF5-9990F8993AA0}" dt="2024-01-07T21:52:57.382" v="556" actId="18131"/>
          <ac:picMkLst>
            <pc:docMk/>
            <pc:sldMk cId="1859860766" sldId="7877"/>
            <ac:picMk id="11" creationId="{F3B5E09E-DD55-D34D-BBDC-4381969B8B44}"/>
          </ac:picMkLst>
        </pc:picChg>
      </pc:sldChg>
      <pc:sldChg chg="modSp new mod ord modNotesTx">
        <pc:chgData name="Christine Turnquist" userId="d53a7669-c652-4af7-80ec-d132efb9a05b" providerId="ADAL" clId="{CF6FE258-6661-427B-ABF5-9990F8993AA0}" dt="2024-01-07T22:02:43.185" v="1105"/>
        <pc:sldMkLst>
          <pc:docMk/>
          <pc:sldMk cId="275930212" sldId="7878"/>
        </pc:sldMkLst>
        <pc:spChg chg="mod">
          <ac:chgData name="Christine Turnquist" userId="d53a7669-c652-4af7-80ec-d132efb9a05b" providerId="ADAL" clId="{CF6FE258-6661-427B-ABF5-9990F8993AA0}" dt="2024-01-07T21:54:06.333" v="616" actId="20577"/>
          <ac:spMkLst>
            <pc:docMk/>
            <pc:sldMk cId="275930212" sldId="7878"/>
            <ac:spMk id="2" creationId="{4FCD0575-7DFD-C79E-634B-1A26F1A1B7FF}"/>
          </ac:spMkLst>
        </pc:spChg>
      </pc:sldChg>
      <pc:sldChg chg="new del">
        <pc:chgData name="Christine Turnquist" userId="d53a7669-c652-4af7-80ec-d132efb9a05b" providerId="ADAL" clId="{CF6FE258-6661-427B-ABF5-9990F8993AA0}" dt="2024-01-07T22:02:07.397" v="1102" actId="47"/>
        <pc:sldMkLst>
          <pc:docMk/>
          <pc:sldMk cId="3009828877" sldId="7879"/>
        </pc:sldMkLst>
      </pc:sldChg>
      <pc:sldChg chg="modSp new mod ord modNotesTx">
        <pc:chgData name="Christine Turnquist" userId="d53a7669-c652-4af7-80ec-d132efb9a05b" providerId="ADAL" clId="{CF6FE258-6661-427B-ABF5-9990F8993AA0}" dt="2024-01-07T22:02:38.392" v="1104"/>
        <pc:sldMkLst>
          <pc:docMk/>
          <pc:sldMk cId="2395774973" sldId="7880"/>
        </pc:sldMkLst>
        <pc:spChg chg="mod">
          <ac:chgData name="Christine Turnquist" userId="d53a7669-c652-4af7-80ec-d132efb9a05b" providerId="ADAL" clId="{CF6FE258-6661-427B-ABF5-9990F8993AA0}" dt="2024-01-07T21:54:58.193" v="636" actId="20577"/>
          <ac:spMkLst>
            <pc:docMk/>
            <pc:sldMk cId="2395774973" sldId="7880"/>
            <ac:spMk id="2" creationId="{24330985-3D3E-B08A-709F-9E8C24D6D9B4}"/>
          </ac:spMkLst>
        </pc:spChg>
      </pc:sldChg>
      <pc:sldChg chg="new del">
        <pc:chgData name="Christine Turnquist" userId="d53a7669-c652-4af7-80ec-d132efb9a05b" providerId="ADAL" clId="{CF6FE258-6661-427B-ABF5-9990F8993AA0}" dt="2024-01-07T22:02:56.744" v="1107" actId="47"/>
        <pc:sldMkLst>
          <pc:docMk/>
          <pc:sldMk cId="1140021510" sldId="7881"/>
        </pc:sldMkLst>
      </pc:sldChg>
      <pc:sldChg chg="modSp add mod modNotesTx">
        <pc:chgData name="Christine Turnquist" userId="d53a7669-c652-4af7-80ec-d132efb9a05b" providerId="ADAL" clId="{CF6FE258-6661-427B-ABF5-9990F8993AA0}" dt="2024-01-07T21:57:25.459" v="706"/>
        <pc:sldMkLst>
          <pc:docMk/>
          <pc:sldMk cId="231664497" sldId="7882"/>
        </pc:sldMkLst>
        <pc:spChg chg="mod">
          <ac:chgData name="Christine Turnquist" userId="d53a7669-c652-4af7-80ec-d132efb9a05b" providerId="ADAL" clId="{CF6FE258-6661-427B-ABF5-9990F8993AA0}" dt="2024-01-07T21:55:09.237" v="648" actId="20577"/>
          <ac:spMkLst>
            <pc:docMk/>
            <pc:sldMk cId="231664497" sldId="7882"/>
            <ac:spMk id="14" creationId="{527D5E29-0E11-3A40-AE5A-93DB1BA6CA9F}"/>
          </ac:spMkLst>
        </pc:spChg>
        <pc:graphicFrameChg chg="mod modGraphic">
          <ac:chgData name="Christine Turnquist" userId="d53a7669-c652-4af7-80ec-d132efb9a05b" providerId="ADAL" clId="{CF6FE258-6661-427B-ABF5-9990F8993AA0}" dt="2024-01-07T21:57:21.399" v="705" actId="15"/>
          <ac:graphicFrameMkLst>
            <pc:docMk/>
            <pc:sldMk cId="231664497" sldId="7882"/>
            <ac:graphicFrameMk id="10" creationId="{75699F7A-F887-0543-A7E3-83459B1CECDF}"/>
          </ac:graphicFrameMkLst>
        </pc:graphicFrameChg>
        <pc:picChg chg="mod">
          <ac:chgData name="Christine Turnquist" userId="d53a7669-c652-4af7-80ec-d132efb9a05b" providerId="ADAL" clId="{CF6FE258-6661-427B-ABF5-9990F8993AA0}" dt="2024-01-07T21:57:03.768" v="704" actId="14826"/>
          <ac:picMkLst>
            <pc:docMk/>
            <pc:sldMk cId="231664497" sldId="7882"/>
            <ac:picMk id="11" creationId="{F3B5E09E-DD55-D34D-BBDC-4381969B8B44}"/>
          </ac:picMkLst>
        </pc:picChg>
      </pc:sldChg>
      <pc:sldChg chg="modSp add mod modNotesTx">
        <pc:chgData name="Christine Turnquist" userId="d53a7669-c652-4af7-80ec-d132efb9a05b" providerId="ADAL" clId="{CF6FE258-6661-427B-ABF5-9990F8993AA0}" dt="2024-01-07T21:58:58.435" v="834" actId="14826"/>
        <pc:sldMkLst>
          <pc:docMk/>
          <pc:sldMk cId="2528559334" sldId="7883"/>
        </pc:sldMkLst>
        <pc:spChg chg="mod">
          <ac:chgData name="Christine Turnquist" userId="d53a7669-c652-4af7-80ec-d132efb9a05b" providerId="ADAL" clId="{CF6FE258-6661-427B-ABF5-9990F8993AA0}" dt="2024-01-07T21:57:37.631" v="714" actId="20577"/>
          <ac:spMkLst>
            <pc:docMk/>
            <pc:sldMk cId="2528559334" sldId="7883"/>
            <ac:spMk id="14" creationId="{527D5E29-0E11-3A40-AE5A-93DB1BA6CA9F}"/>
          </ac:spMkLst>
        </pc:spChg>
        <pc:graphicFrameChg chg="modGraphic">
          <ac:chgData name="Christine Turnquist" userId="d53a7669-c652-4af7-80ec-d132efb9a05b" providerId="ADAL" clId="{CF6FE258-6661-427B-ABF5-9990F8993AA0}" dt="2024-01-07T21:58:12.304" v="828" actId="20577"/>
          <ac:graphicFrameMkLst>
            <pc:docMk/>
            <pc:sldMk cId="2528559334" sldId="7883"/>
            <ac:graphicFrameMk id="10" creationId="{75699F7A-F887-0543-A7E3-83459B1CECDF}"/>
          </ac:graphicFrameMkLst>
        </pc:graphicFrameChg>
        <pc:picChg chg="mod">
          <ac:chgData name="Christine Turnquist" userId="d53a7669-c652-4af7-80ec-d132efb9a05b" providerId="ADAL" clId="{CF6FE258-6661-427B-ABF5-9990F8993AA0}" dt="2024-01-07T21:58:58.435" v="834" actId="14826"/>
          <ac:picMkLst>
            <pc:docMk/>
            <pc:sldMk cId="2528559334" sldId="7883"/>
            <ac:picMk id="11" creationId="{F3B5E09E-DD55-D34D-BBDC-4381969B8B44}"/>
          </ac:picMkLst>
        </pc:picChg>
      </pc:sldChg>
      <pc:sldChg chg="modSp new mod">
        <pc:chgData name="Christine Turnquist" userId="d53a7669-c652-4af7-80ec-d132efb9a05b" providerId="ADAL" clId="{CF6FE258-6661-427B-ABF5-9990F8993AA0}" dt="2024-01-07T21:59:45.465" v="880" actId="20577"/>
        <pc:sldMkLst>
          <pc:docMk/>
          <pc:sldMk cId="4285208192" sldId="7884"/>
        </pc:sldMkLst>
        <pc:spChg chg="mod">
          <ac:chgData name="Christine Turnquist" userId="d53a7669-c652-4af7-80ec-d132efb9a05b" providerId="ADAL" clId="{CF6FE258-6661-427B-ABF5-9990F8993AA0}" dt="2024-01-07T21:59:45.465" v="880" actId="20577"/>
          <ac:spMkLst>
            <pc:docMk/>
            <pc:sldMk cId="4285208192" sldId="7884"/>
            <ac:spMk id="2" creationId="{DAA5F37F-555A-7303-4C52-E2BF56F3DAC6}"/>
          </ac:spMkLst>
        </pc:spChg>
      </pc:sldChg>
      <pc:sldChg chg="modSp add mod modNotesTx">
        <pc:chgData name="Christine Turnquist" userId="d53a7669-c652-4af7-80ec-d132efb9a05b" providerId="ADAL" clId="{CF6FE258-6661-427B-ABF5-9990F8993AA0}" dt="2024-01-07T22:02:01.541" v="1100" actId="14826"/>
        <pc:sldMkLst>
          <pc:docMk/>
          <pc:sldMk cId="890843367" sldId="7885"/>
        </pc:sldMkLst>
        <pc:spChg chg="mod">
          <ac:chgData name="Christine Turnquist" userId="d53a7669-c652-4af7-80ec-d132efb9a05b" providerId="ADAL" clId="{CF6FE258-6661-427B-ABF5-9990F8993AA0}" dt="2024-01-07T22:00:05.494" v="896" actId="14100"/>
          <ac:spMkLst>
            <pc:docMk/>
            <pc:sldMk cId="890843367" sldId="7885"/>
            <ac:spMk id="14" creationId="{527D5E29-0E11-3A40-AE5A-93DB1BA6CA9F}"/>
          </ac:spMkLst>
        </pc:spChg>
        <pc:graphicFrameChg chg="modGraphic">
          <ac:chgData name="Christine Turnquist" userId="d53a7669-c652-4af7-80ec-d132efb9a05b" providerId="ADAL" clId="{CF6FE258-6661-427B-ABF5-9990F8993AA0}" dt="2024-01-07T22:00:49.468" v="1099" actId="20577"/>
          <ac:graphicFrameMkLst>
            <pc:docMk/>
            <pc:sldMk cId="890843367" sldId="7885"/>
            <ac:graphicFrameMk id="10" creationId="{75699F7A-F887-0543-A7E3-83459B1CECDF}"/>
          </ac:graphicFrameMkLst>
        </pc:graphicFrameChg>
        <pc:picChg chg="mod">
          <ac:chgData name="Christine Turnquist" userId="d53a7669-c652-4af7-80ec-d132efb9a05b" providerId="ADAL" clId="{CF6FE258-6661-427B-ABF5-9990F8993AA0}" dt="2024-01-07T22:02:01.541" v="1100" actId="14826"/>
          <ac:picMkLst>
            <pc:docMk/>
            <pc:sldMk cId="890843367" sldId="7885"/>
            <ac:picMk id="11" creationId="{F3B5E09E-DD55-D34D-BBDC-4381969B8B44}"/>
          </ac:picMkLst>
        </pc:picChg>
      </pc:sldChg>
      <pc:sldMasterChg chg="modSp mod addSldLayout delSldLayout modSldLayout">
        <pc:chgData name="Christine Turnquist" userId="d53a7669-c652-4af7-80ec-d132efb9a05b" providerId="ADAL" clId="{CF6FE258-6661-427B-ABF5-9990F8993AA0}" dt="2024-01-08T20:32:34.738" v="1214" actId="2696"/>
        <pc:sldMasterMkLst>
          <pc:docMk/>
          <pc:sldMasterMk cId="3316915987" sldId="2147483648"/>
        </pc:sldMasterMkLst>
        <pc:spChg chg="mod">
          <ac:chgData name="Christine Turnquist" userId="d53a7669-c652-4af7-80ec-d132efb9a05b" providerId="ADAL" clId="{CF6FE258-6661-427B-ABF5-9990F8993AA0}" dt="2024-01-06T15:08:58.212" v="476"/>
          <ac:spMkLst>
            <pc:docMk/>
            <pc:sldMasterMk cId="3316915987" sldId="2147483648"/>
            <ac:spMk id="8" creationId="{BED2BD1A-5985-4491-A4E4-5415C4ADD7D4}"/>
          </ac:spMkLst>
        </pc:spChg>
        <pc:sldLayoutChg chg="del">
          <pc:chgData name="Christine Turnquist" userId="d53a7669-c652-4af7-80ec-d132efb9a05b" providerId="ADAL" clId="{CF6FE258-6661-427B-ABF5-9990F8993AA0}" dt="2024-01-08T20:32:05.955" v="1205" actId="2696"/>
          <pc:sldLayoutMkLst>
            <pc:docMk/>
            <pc:sldMasterMk cId="3316915987" sldId="2147483648"/>
            <pc:sldLayoutMk cId="664704349" sldId="2147483661"/>
          </pc:sldLayoutMkLst>
        </pc:sldLayoutChg>
        <pc:sldLayoutChg chg="del">
          <pc:chgData name="Christine Turnquist" userId="d53a7669-c652-4af7-80ec-d132efb9a05b" providerId="ADAL" clId="{CF6FE258-6661-427B-ABF5-9990F8993AA0}" dt="2024-01-08T20:28:38.777" v="1115" actId="2696"/>
          <pc:sldLayoutMkLst>
            <pc:docMk/>
            <pc:sldMasterMk cId="3316915987" sldId="2147483648"/>
            <pc:sldLayoutMk cId="1115197471" sldId="2147483662"/>
          </pc:sldLayoutMkLst>
        </pc:sldLayoutChg>
        <pc:sldLayoutChg chg="del">
          <pc:chgData name="Christine Turnquist" userId="d53a7669-c652-4af7-80ec-d132efb9a05b" providerId="ADAL" clId="{CF6FE258-6661-427B-ABF5-9990F8993AA0}" dt="2024-01-08T20:31:56.745" v="1202" actId="2696"/>
          <pc:sldLayoutMkLst>
            <pc:docMk/>
            <pc:sldMasterMk cId="3316915987" sldId="2147483648"/>
            <pc:sldLayoutMk cId="1773539560" sldId="2147483664"/>
          </pc:sldLayoutMkLst>
        </pc:sldLayoutChg>
        <pc:sldLayoutChg chg="del">
          <pc:chgData name="Christine Turnquist" userId="d53a7669-c652-4af7-80ec-d132efb9a05b" providerId="ADAL" clId="{CF6FE258-6661-427B-ABF5-9990F8993AA0}" dt="2024-01-08T20:30:58.974" v="1173" actId="2696"/>
          <pc:sldLayoutMkLst>
            <pc:docMk/>
            <pc:sldMasterMk cId="3316915987" sldId="2147483648"/>
            <pc:sldLayoutMk cId="3341013604" sldId="2147483682"/>
          </pc:sldLayoutMkLst>
        </pc:sldLayoutChg>
        <pc:sldLayoutChg chg="del">
          <pc:chgData name="Christine Turnquist" userId="d53a7669-c652-4af7-80ec-d132efb9a05b" providerId="ADAL" clId="{CF6FE258-6661-427B-ABF5-9990F8993AA0}" dt="2024-01-08T20:32:02.426" v="1203" actId="2696"/>
          <pc:sldLayoutMkLst>
            <pc:docMk/>
            <pc:sldMasterMk cId="3316915987" sldId="2147483648"/>
            <pc:sldLayoutMk cId="3404590038" sldId="2147483683"/>
          </pc:sldLayoutMkLst>
        </pc:sldLayoutChg>
        <pc:sldLayoutChg chg="del">
          <pc:chgData name="Christine Turnquist" userId="d53a7669-c652-4af7-80ec-d132efb9a05b" providerId="ADAL" clId="{CF6FE258-6661-427B-ABF5-9990F8993AA0}" dt="2024-01-08T20:31:20.631" v="1181" actId="2696"/>
          <pc:sldLayoutMkLst>
            <pc:docMk/>
            <pc:sldMasterMk cId="3316915987" sldId="2147483648"/>
            <pc:sldLayoutMk cId="1203859617" sldId="2147483686"/>
          </pc:sldLayoutMkLst>
        </pc:sldLayoutChg>
        <pc:sldLayoutChg chg="del">
          <pc:chgData name="Christine Turnquist" userId="d53a7669-c652-4af7-80ec-d132efb9a05b" providerId="ADAL" clId="{CF6FE258-6661-427B-ABF5-9990F8993AA0}" dt="2024-01-08T20:31:23.290" v="1185" actId="2696"/>
          <pc:sldLayoutMkLst>
            <pc:docMk/>
            <pc:sldMasterMk cId="3316915987" sldId="2147483648"/>
            <pc:sldLayoutMk cId="1568302022" sldId="2147483687"/>
          </pc:sldLayoutMkLst>
        </pc:sldLayoutChg>
        <pc:sldLayoutChg chg="del">
          <pc:chgData name="Christine Turnquist" userId="d53a7669-c652-4af7-80ec-d132efb9a05b" providerId="ADAL" clId="{CF6FE258-6661-427B-ABF5-9990F8993AA0}" dt="2024-01-08T20:31:20.697" v="1184" actId="2696"/>
          <pc:sldLayoutMkLst>
            <pc:docMk/>
            <pc:sldMasterMk cId="3316915987" sldId="2147483648"/>
            <pc:sldLayoutMk cId="175094826" sldId="2147483688"/>
          </pc:sldLayoutMkLst>
        </pc:sldLayoutChg>
        <pc:sldLayoutChg chg="del">
          <pc:chgData name="Christine Turnquist" userId="d53a7669-c652-4af7-80ec-d132efb9a05b" providerId="ADAL" clId="{CF6FE258-6661-427B-ABF5-9990F8993AA0}" dt="2024-01-08T20:31:20.658" v="1182" actId="2696"/>
          <pc:sldLayoutMkLst>
            <pc:docMk/>
            <pc:sldMasterMk cId="3316915987" sldId="2147483648"/>
            <pc:sldLayoutMk cId="2293223800" sldId="2147483689"/>
          </pc:sldLayoutMkLst>
        </pc:sldLayoutChg>
        <pc:sldLayoutChg chg="del">
          <pc:chgData name="Christine Turnquist" userId="d53a7669-c652-4af7-80ec-d132efb9a05b" providerId="ADAL" clId="{CF6FE258-6661-427B-ABF5-9990F8993AA0}" dt="2024-01-08T20:31:20.680" v="1183" actId="2696"/>
          <pc:sldLayoutMkLst>
            <pc:docMk/>
            <pc:sldMasterMk cId="3316915987" sldId="2147483648"/>
            <pc:sldLayoutMk cId="2431492234" sldId="2147483690"/>
          </pc:sldLayoutMkLst>
        </pc:sldLayoutChg>
        <pc:sldLayoutChg chg="del">
          <pc:chgData name="Christine Turnquist" userId="d53a7669-c652-4af7-80ec-d132efb9a05b" providerId="ADAL" clId="{CF6FE258-6661-427B-ABF5-9990F8993AA0}" dt="2024-01-08T20:31:23.317" v="1186" actId="2696"/>
          <pc:sldLayoutMkLst>
            <pc:docMk/>
            <pc:sldMasterMk cId="3316915987" sldId="2147483648"/>
            <pc:sldLayoutMk cId="656612656" sldId="2147483692"/>
          </pc:sldLayoutMkLst>
        </pc:sldLayoutChg>
        <pc:sldLayoutChg chg="del">
          <pc:chgData name="Christine Turnquist" userId="d53a7669-c652-4af7-80ec-d132efb9a05b" providerId="ADAL" clId="{CF6FE258-6661-427B-ABF5-9990F8993AA0}" dt="2024-01-08T20:31:12.822" v="1176" actId="2696"/>
          <pc:sldLayoutMkLst>
            <pc:docMk/>
            <pc:sldMasterMk cId="3316915987" sldId="2147483648"/>
            <pc:sldLayoutMk cId="1253299895" sldId="2147483693"/>
          </pc:sldLayoutMkLst>
        </pc:sldLayoutChg>
        <pc:sldLayoutChg chg="del">
          <pc:chgData name="Christine Turnquist" userId="d53a7669-c652-4af7-80ec-d132efb9a05b" providerId="ADAL" clId="{CF6FE258-6661-427B-ABF5-9990F8993AA0}" dt="2024-01-08T20:31:12.837" v="1177" actId="2696"/>
          <pc:sldLayoutMkLst>
            <pc:docMk/>
            <pc:sldMasterMk cId="3316915987" sldId="2147483648"/>
            <pc:sldLayoutMk cId="4144548749" sldId="2147483694"/>
          </pc:sldLayoutMkLst>
        </pc:sldLayoutChg>
        <pc:sldLayoutChg chg="del">
          <pc:chgData name="Christine Turnquist" userId="d53a7669-c652-4af7-80ec-d132efb9a05b" providerId="ADAL" clId="{CF6FE258-6661-427B-ABF5-9990F8993AA0}" dt="2024-01-08T20:31:12.867" v="1178" actId="2696"/>
          <pc:sldLayoutMkLst>
            <pc:docMk/>
            <pc:sldMasterMk cId="3316915987" sldId="2147483648"/>
            <pc:sldLayoutMk cId="224743171" sldId="2147483695"/>
          </pc:sldLayoutMkLst>
        </pc:sldLayoutChg>
        <pc:sldLayoutChg chg="del">
          <pc:chgData name="Christine Turnquist" userId="d53a7669-c652-4af7-80ec-d132efb9a05b" providerId="ADAL" clId="{CF6FE258-6661-427B-ABF5-9990F8993AA0}" dt="2024-01-08T20:31:12.896" v="1179" actId="2696"/>
          <pc:sldLayoutMkLst>
            <pc:docMk/>
            <pc:sldMasterMk cId="3316915987" sldId="2147483648"/>
            <pc:sldLayoutMk cId="3012868554" sldId="2147483696"/>
          </pc:sldLayoutMkLst>
        </pc:sldLayoutChg>
        <pc:sldLayoutChg chg="del">
          <pc:chgData name="Christine Turnquist" userId="d53a7669-c652-4af7-80ec-d132efb9a05b" providerId="ADAL" clId="{CF6FE258-6661-427B-ABF5-9990F8993AA0}" dt="2024-01-08T20:32:03.774" v="1204" actId="2696"/>
          <pc:sldLayoutMkLst>
            <pc:docMk/>
            <pc:sldMasterMk cId="3316915987" sldId="2147483648"/>
            <pc:sldLayoutMk cId="1425473485" sldId="2147483697"/>
          </pc:sldLayoutMkLst>
        </pc:sldLayoutChg>
        <pc:sldLayoutChg chg="del">
          <pc:chgData name="Christine Turnquist" userId="d53a7669-c652-4af7-80ec-d132efb9a05b" providerId="ADAL" clId="{CF6FE258-6661-427B-ABF5-9990F8993AA0}" dt="2024-01-08T20:32:08.678" v="1206" actId="2696"/>
          <pc:sldLayoutMkLst>
            <pc:docMk/>
            <pc:sldMasterMk cId="3316915987" sldId="2147483648"/>
            <pc:sldLayoutMk cId="196797844" sldId="2147483698"/>
          </pc:sldLayoutMkLst>
        </pc:sldLayoutChg>
        <pc:sldLayoutChg chg="del">
          <pc:chgData name="Christine Turnquist" userId="d53a7669-c652-4af7-80ec-d132efb9a05b" providerId="ADAL" clId="{CF6FE258-6661-427B-ABF5-9990F8993AA0}" dt="2024-01-08T20:32:14.120" v="1208" actId="2696"/>
          <pc:sldLayoutMkLst>
            <pc:docMk/>
            <pc:sldMasterMk cId="3316915987" sldId="2147483648"/>
            <pc:sldLayoutMk cId="2638970799" sldId="2147483699"/>
          </pc:sldLayoutMkLst>
        </pc:sldLayoutChg>
        <pc:sldLayoutChg chg="del">
          <pc:chgData name="Christine Turnquist" userId="d53a7669-c652-4af7-80ec-d132efb9a05b" providerId="ADAL" clId="{CF6FE258-6661-427B-ABF5-9990F8993AA0}" dt="2024-01-08T20:31:12.797" v="1175" actId="2696"/>
          <pc:sldLayoutMkLst>
            <pc:docMk/>
            <pc:sldMasterMk cId="3316915987" sldId="2147483648"/>
            <pc:sldLayoutMk cId="3417679375" sldId="2147483700"/>
          </pc:sldLayoutMkLst>
        </pc:sldLayoutChg>
        <pc:sldLayoutChg chg="del">
          <pc:chgData name="Christine Turnquist" userId="d53a7669-c652-4af7-80ec-d132efb9a05b" providerId="ADAL" clId="{CF6FE258-6661-427B-ABF5-9990F8993AA0}" dt="2024-01-08T20:31:23.344" v="1187" actId="2696"/>
          <pc:sldLayoutMkLst>
            <pc:docMk/>
            <pc:sldMasterMk cId="3316915987" sldId="2147483648"/>
            <pc:sldLayoutMk cId="1689561004" sldId="2147483701"/>
          </pc:sldLayoutMkLst>
        </pc:sldLayoutChg>
        <pc:sldLayoutChg chg="del">
          <pc:chgData name="Christine Turnquist" userId="d53a7669-c652-4af7-80ec-d132efb9a05b" providerId="ADAL" clId="{CF6FE258-6661-427B-ABF5-9990F8993AA0}" dt="2024-01-08T20:31:23.367" v="1188" actId="2696"/>
          <pc:sldLayoutMkLst>
            <pc:docMk/>
            <pc:sldMasterMk cId="3316915987" sldId="2147483648"/>
            <pc:sldLayoutMk cId="1701666098" sldId="2147483702"/>
          </pc:sldLayoutMkLst>
        </pc:sldLayoutChg>
        <pc:sldLayoutChg chg="del">
          <pc:chgData name="Christine Turnquist" userId="d53a7669-c652-4af7-80ec-d132efb9a05b" providerId="ADAL" clId="{CF6FE258-6661-427B-ABF5-9990F8993AA0}" dt="2024-01-08T20:31:12.953" v="1180" actId="2696"/>
          <pc:sldLayoutMkLst>
            <pc:docMk/>
            <pc:sldMasterMk cId="3316915987" sldId="2147483648"/>
            <pc:sldLayoutMk cId="2192999150" sldId="2147483704"/>
          </pc:sldLayoutMkLst>
        </pc:sldLayoutChg>
        <pc:sldLayoutChg chg="del">
          <pc:chgData name="Christine Turnquist" userId="d53a7669-c652-4af7-80ec-d132efb9a05b" providerId="ADAL" clId="{CF6FE258-6661-427B-ABF5-9990F8993AA0}" dt="2024-01-08T20:32:12.889" v="1207" actId="2696"/>
          <pc:sldLayoutMkLst>
            <pc:docMk/>
            <pc:sldMasterMk cId="3316915987" sldId="2147483648"/>
            <pc:sldLayoutMk cId="1298910541" sldId="2147483706"/>
          </pc:sldLayoutMkLst>
        </pc:sldLayoutChg>
        <pc:sldLayoutChg chg="del">
          <pc:chgData name="Christine Turnquist" userId="d53a7669-c652-4af7-80ec-d132efb9a05b" providerId="ADAL" clId="{CF6FE258-6661-427B-ABF5-9990F8993AA0}" dt="2024-01-08T20:30:57.510" v="1171" actId="2696"/>
          <pc:sldLayoutMkLst>
            <pc:docMk/>
            <pc:sldMasterMk cId="3316915987" sldId="2147483648"/>
            <pc:sldLayoutMk cId="844413721" sldId="2147483712"/>
          </pc:sldLayoutMkLst>
        </pc:sldLayoutChg>
        <pc:sldLayoutChg chg="del">
          <pc:chgData name="Christine Turnquist" userId="d53a7669-c652-4af7-80ec-d132efb9a05b" providerId="ADAL" clId="{CF6FE258-6661-427B-ABF5-9990F8993AA0}" dt="2024-01-08T20:30:57.478" v="1168" actId="2696"/>
          <pc:sldLayoutMkLst>
            <pc:docMk/>
            <pc:sldMasterMk cId="3316915987" sldId="2147483648"/>
            <pc:sldLayoutMk cId="2590622477" sldId="2147483713"/>
          </pc:sldLayoutMkLst>
        </pc:sldLayoutChg>
        <pc:sldLayoutChg chg="del">
          <pc:chgData name="Christine Turnquist" userId="d53a7669-c652-4af7-80ec-d132efb9a05b" providerId="ADAL" clId="{CF6FE258-6661-427B-ABF5-9990F8993AA0}" dt="2024-01-08T20:30:57.478" v="1167" actId="2696"/>
          <pc:sldLayoutMkLst>
            <pc:docMk/>
            <pc:sldMasterMk cId="3316915987" sldId="2147483648"/>
            <pc:sldLayoutMk cId="1520222100" sldId="2147483714"/>
          </pc:sldLayoutMkLst>
        </pc:sldLayoutChg>
        <pc:sldLayoutChg chg="del">
          <pc:chgData name="Christine Turnquist" userId="d53a7669-c652-4af7-80ec-d132efb9a05b" providerId="ADAL" clId="{CF6FE258-6661-427B-ABF5-9990F8993AA0}" dt="2024-01-08T20:32:19.412" v="1209" actId="2696"/>
          <pc:sldLayoutMkLst>
            <pc:docMk/>
            <pc:sldMasterMk cId="3316915987" sldId="2147483648"/>
            <pc:sldLayoutMk cId="3579276984" sldId="2147483717"/>
          </pc:sldLayoutMkLst>
        </pc:sldLayoutChg>
        <pc:sldLayoutChg chg="del">
          <pc:chgData name="Christine Turnquist" userId="d53a7669-c652-4af7-80ec-d132efb9a05b" providerId="ADAL" clId="{CF6FE258-6661-427B-ABF5-9990F8993AA0}" dt="2024-01-08T20:32:20.227" v="1210" actId="2696"/>
          <pc:sldLayoutMkLst>
            <pc:docMk/>
            <pc:sldMasterMk cId="3316915987" sldId="2147483648"/>
            <pc:sldLayoutMk cId="1956472148" sldId="2147483718"/>
          </pc:sldLayoutMkLst>
        </pc:sldLayoutChg>
        <pc:sldLayoutChg chg="del">
          <pc:chgData name="Christine Turnquist" userId="d53a7669-c652-4af7-80ec-d132efb9a05b" providerId="ADAL" clId="{CF6FE258-6661-427B-ABF5-9990F8993AA0}" dt="2024-01-08T20:32:22.680" v="1211" actId="2696"/>
          <pc:sldLayoutMkLst>
            <pc:docMk/>
            <pc:sldMasterMk cId="3316915987" sldId="2147483648"/>
            <pc:sldLayoutMk cId="343361533" sldId="2147483719"/>
          </pc:sldLayoutMkLst>
        </pc:sldLayoutChg>
        <pc:sldLayoutChg chg="del">
          <pc:chgData name="Christine Turnquist" userId="d53a7669-c652-4af7-80ec-d132efb9a05b" providerId="ADAL" clId="{CF6FE258-6661-427B-ABF5-9990F8993AA0}" dt="2024-01-08T20:29:35.708" v="1129" actId="2696"/>
          <pc:sldLayoutMkLst>
            <pc:docMk/>
            <pc:sldMasterMk cId="3316915987" sldId="2147483648"/>
            <pc:sldLayoutMk cId="17269274" sldId="2147483724"/>
          </pc:sldLayoutMkLst>
        </pc:sldLayoutChg>
        <pc:sldLayoutChg chg="modSp del mod">
          <pc:chgData name="Christine Turnquist" userId="d53a7669-c652-4af7-80ec-d132efb9a05b" providerId="ADAL" clId="{CF6FE258-6661-427B-ABF5-9990F8993AA0}" dt="2024-01-08T20:29:41.170" v="1132" actId="2696"/>
          <pc:sldLayoutMkLst>
            <pc:docMk/>
            <pc:sldMasterMk cId="3316915987" sldId="2147483648"/>
            <pc:sldLayoutMk cId="3497737943" sldId="2147483725"/>
          </pc:sldLayoutMkLst>
          <pc:spChg chg="mod">
            <ac:chgData name="Christine Turnquist" userId="d53a7669-c652-4af7-80ec-d132efb9a05b" providerId="ADAL" clId="{CF6FE258-6661-427B-ABF5-9990F8993AA0}" dt="2024-01-06T15:09:18.625" v="477"/>
            <ac:spMkLst>
              <pc:docMk/>
              <pc:sldMasterMk cId="3316915987" sldId="2147483648"/>
              <pc:sldLayoutMk cId="3497737943" sldId="2147483725"/>
              <ac:spMk id="11" creationId="{D0295429-0CBD-48A0-8525-316CC0733CEF}"/>
            </ac:spMkLst>
          </pc:spChg>
        </pc:sldLayoutChg>
        <pc:sldLayoutChg chg="del">
          <pc:chgData name="Christine Turnquist" userId="d53a7669-c652-4af7-80ec-d132efb9a05b" providerId="ADAL" clId="{CF6FE258-6661-427B-ABF5-9990F8993AA0}" dt="2024-01-08T20:30:57.499" v="1170" actId="2696"/>
          <pc:sldLayoutMkLst>
            <pc:docMk/>
            <pc:sldMasterMk cId="3316915987" sldId="2147483648"/>
            <pc:sldLayoutMk cId="1706655529" sldId="2147483727"/>
          </pc:sldLayoutMkLst>
        </pc:sldLayoutChg>
        <pc:sldLayoutChg chg="del">
          <pc:chgData name="Christine Turnquist" userId="d53a7669-c652-4af7-80ec-d132efb9a05b" providerId="ADAL" clId="{CF6FE258-6661-427B-ABF5-9990F8993AA0}" dt="2024-01-08T20:31:35.922" v="1190" actId="2696"/>
          <pc:sldLayoutMkLst>
            <pc:docMk/>
            <pc:sldMasterMk cId="3316915987" sldId="2147483648"/>
            <pc:sldLayoutMk cId="2548840864" sldId="2147483729"/>
          </pc:sldLayoutMkLst>
        </pc:sldLayoutChg>
        <pc:sldLayoutChg chg="del">
          <pc:chgData name="Christine Turnquist" userId="d53a7669-c652-4af7-80ec-d132efb9a05b" providerId="ADAL" clId="{CF6FE258-6661-427B-ABF5-9990F8993AA0}" dt="2024-01-08T20:30:57.497" v="1169" actId="2696"/>
          <pc:sldLayoutMkLst>
            <pc:docMk/>
            <pc:sldMasterMk cId="3316915987" sldId="2147483648"/>
            <pc:sldLayoutMk cId="2964070722" sldId="2147483730"/>
          </pc:sldLayoutMkLst>
        </pc:sldLayoutChg>
        <pc:sldLayoutChg chg="modSp del mod">
          <pc:chgData name="Christine Turnquist" userId="d53a7669-c652-4af7-80ec-d132efb9a05b" providerId="ADAL" clId="{CF6FE258-6661-427B-ABF5-9990F8993AA0}" dt="2024-01-08T20:30:49.454" v="1165" actId="2696"/>
          <pc:sldLayoutMkLst>
            <pc:docMk/>
            <pc:sldMasterMk cId="3316915987" sldId="2147483648"/>
            <pc:sldLayoutMk cId="2576447878" sldId="2147483731"/>
          </pc:sldLayoutMkLst>
          <pc:spChg chg="mod">
            <ac:chgData name="Christine Turnquist" userId="d53a7669-c652-4af7-80ec-d132efb9a05b" providerId="ADAL" clId="{CF6FE258-6661-427B-ABF5-9990F8993AA0}" dt="2024-01-06T15:08:30.600" v="475"/>
            <ac:spMkLst>
              <pc:docMk/>
              <pc:sldMasterMk cId="3316915987" sldId="2147483648"/>
              <pc:sldLayoutMk cId="2576447878" sldId="2147483731"/>
              <ac:spMk id="8" creationId="{19FC00F1-4550-41AC-8993-91709DDAE41B}"/>
            </ac:spMkLst>
          </pc:spChg>
        </pc:sldLayoutChg>
        <pc:sldLayoutChg chg="del">
          <pc:chgData name="Christine Turnquist" userId="d53a7669-c652-4af7-80ec-d132efb9a05b" providerId="ADAL" clId="{CF6FE258-6661-427B-ABF5-9990F8993AA0}" dt="2024-01-08T20:29:14.196" v="1124" actId="2696"/>
          <pc:sldLayoutMkLst>
            <pc:docMk/>
            <pc:sldMasterMk cId="3316915987" sldId="2147483648"/>
            <pc:sldLayoutMk cId="3722186755" sldId="2147483732"/>
          </pc:sldLayoutMkLst>
        </pc:sldLayoutChg>
        <pc:sldLayoutChg chg="del">
          <pc:chgData name="Christine Turnquist" userId="d53a7669-c652-4af7-80ec-d132efb9a05b" providerId="ADAL" clId="{CF6FE258-6661-427B-ABF5-9990F8993AA0}" dt="2024-01-08T20:31:00.244" v="1174" actId="2696"/>
          <pc:sldLayoutMkLst>
            <pc:docMk/>
            <pc:sldMasterMk cId="3316915987" sldId="2147483648"/>
            <pc:sldLayoutMk cId="321543628" sldId="2147483733"/>
          </pc:sldLayoutMkLst>
        </pc:sldLayoutChg>
        <pc:sldLayoutChg chg="del">
          <pc:chgData name="Christine Turnquist" userId="d53a7669-c652-4af7-80ec-d132efb9a05b" providerId="ADAL" clId="{CF6FE258-6661-427B-ABF5-9990F8993AA0}" dt="2024-01-08T20:31:35.932" v="1192" actId="2696"/>
          <pc:sldLayoutMkLst>
            <pc:docMk/>
            <pc:sldMasterMk cId="3316915987" sldId="2147483648"/>
            <pc:sldLayoutMk cId="2492985331" sldId="2147483736"/>
          </pc:sldLayoutMkLst>
        </pc:sldLayoutChg>
        <pc:sldLayoutChg chg="del">
          <pc:chgData name="Christine Turnquist" userId="d53a7669-c652-4af7-80ec-d132efb9a05b" providerId="ADAL" clId="{CF6FE258-6661-427B-ABF5-9990F8993AA0}" dt="2024-01-08T20:30:49.448" v="1164" actId="2696"/>
          <pc:sldLayoutMkLst>
            <pc:docMk/>
            <pc:sldMasterMk cId="3316915987" sldId="2147483648"/>
            <pc:sldLayoutMk cId="4201557830" sldId="2147483737"/>
          </pc:sldLayoutMkLst>
        </pc:sldLayoutChg>
        <pc:sldLayoutChg chg="del">
          <pc:chgData name="Christine Turnquist" userId="d53a7669-c652-4af7-80ec-d132efb9a05b" providerId="ADAL" clId="{CF6FE258-6661-427B-ABF5-9990F8993AA0}" dt="2024-01-08T20:31:35.937" v="1193" actId="2696"/>
          <pc:sldLayoutMkLst>
            <pc:docMk/>
            <pc:sldMasterMk cId="3316915987" sldId="2147483648"/>
            <pc:sldLayoutMk cId="1056654454" sldId="2147483738"/>
          </pc:sldLayoutMkLst>
        </pc:sldLayoutChg>
        <pc:sldLayoutChg chg="del">
          <pc:chgData name="Christine Turnquist" userId="d53a7669-c652-4af7-80ec-d132efb9a05b" providerId="ADAL" clId="{CF6FE258-6661-427B-ABF5-9990F8993AA0}" dt="2024-01-08T20:29:42.306" v="1133" actId="2696"/>
          <pc:sldLayoutMkLst>
            <pc:docMk/>
            <pc:sldMasterMk cId="3316915987" sldId="2147483648"/>
            <pc:sldLayoutMk cId="2221062329" sldId="2147483742"/>
          </pc:sldLayoutMkLst>
        </pc:sldLayoutChg>
        <pc:sldLayoutChg chg="del">
          <pc:chgData name="Christine Turnquist" userId="d53a7669-c652-4af7-80ec-d132efb9a05b" providerId="ADAL" clId="{CF6FE258-6661-427B-ABF5-9990F8993AA0}" dt="2024-01-08T20:29:43.272" v="1134" actId="2696"/>
          <pc:sldLayoutMkLst>
            <pc:docMk/>
            <pc:sldMasterMk cId="3316915987" sldId="2147483648"/>
            <pc:sldLayoutMk cId="3321747978" sldId="2147483743"/>
          </pc:sldLayoutMkLst>
        </pc:sldLayoutChg>
        <pc:sldLayoutChg chg="del">
          <pc:chgData name="Christine Turnquist" userId="d53a7669-c652-4af7-80ec-d132efb9a05b" providerId="ADAL" clId="{CF6FE258-6661-427B-ABF5-9990F8993AA0}" dt="2024-01-08T20:29:44.087" v="1135" actId="2696"/>
          <pc:sldLayoutMkLst>
            <pc:docMk/>
            <pc:sldMasterMk cId="3316915987" sldId="2147483648"/>
            <pc:sldLayoutMk cId="2686986154" sldId="2147483744"/>
          </pc:sldLayoutMkLst>
        </pc:sldLayoutChg>
        <pc:sldLayoutChg chg="modSp mod">
          <pc:chgData name="Christine Turnquist" userId="d53a7669-c652-4af7-80ec-d132efb9a05b" providerId="ADAL" clId="{CF6FE258-6661-427B-ABF5-9990F8993AA0}" dt="2024-01-06T15:08:16.335" v="474" actId="20577"/>
          <pc:sldLayoutMkLst>
            <pc:docMk/>
            <pc:sldMasterMk cId="3316915987" sldId="2147483648"/>
            <pc:sldLayoutMk cId="2038744810" sldId="2147483745"/>
          </pc:sldLayoutMkLst>
          <pc:spChg chg="mod">
            <ac:chgData name="Christine Turnquist" userId="d53a7669-c652-4af7-80ec-d132efb9a05b" providerId="ADAL" clId="{CF6FE258-6661-427B-ABF5-9990F8993AA0}" dt="2024-01-06T15:08:16.335" v="474" actId="20577"/>
            <ac:spMkLst>
              <pc:docMk/>
              <pc:sldMasterMk cId="3316915987" sldId="2147483648"/>
              <pc:sldLayoutMk cId="2038744810" sldId="2147483745"/>
              <ac:spMk id="11" creationId="{D0295429-0CBD-48A0-8525-316CC0733CEF}"/>
            </ac:spMkLst>
          </pc:spChg>
          <pc:picChg chg="mod">
            <ac:chgData name="Christine Turnquist" userId="d53a7669-c652-4af7-80ec-d132efb9a05b" providerId="ADAL" clId="{CF6FE258-6661-427B-ABF5-9990F8993AA0}" dt="2024-01-06T15:08:05.873" v="471" actId="1076"/>
            <ac:picMkLst>
              <pc:docMk/>
              <pc:sldMasterMk cId="3316915987" sldId="2147483648"/>
              <pc:sldLayoutMk cId="2038744810" sldId="2147483745"/>
              <ac:picMk id="13" creationId="{A6E75402-EBE9-4D35-A57B-DA7E4CF175CB}"/>
            </ac:picMkLst>
          </pc:picChg>
        </pc:sldLayoutChg>
        <pc:sldLayoutChg chg="del">
          <pc:chgData name="Christine Turnquist" userId="d53a7669-c652-4af7-80ec-d132efb9a05b" providerId="ADAL" clId="{CF6FE258-6661-427B-ABF5-9990F8993AA0}" dt="2024-01-08T20:29:14.177" v="1123" actId="2696"/>
          <pc:sldLayoutMkLst>
            <pc:docMk/>
            <pc:sldMasterMk cId="3316915987" sldId="2147483648"/>
            <pc:sldLayoutMk cId="2309641088" sldId="2147483746"/>
          </pc:sldLayoutMkLst>
        </pc:sldLayoutChg>
        <pc:sldLayoutChg chg="del">
          <pc:chgData name="Christine Turnquist" userId="d53a7669-c652-4af7-80ec-d132efb9a05b" providerId="ADAL" clId="{CF6FE258-6661-427B-ABF5-9990F8993AA0}" dt="2024-01-08T20:31:35.967" v="1199" actId="2696"/>
          <pc:sldLayoutMkLst>
            <pc:docMk/>
            <pc:sldMasterMk cId="3316915987" sldId="2147483648"/>
            <pc:sldLayoutMk cId="1897306690" sldId="2147483747"/>
          </pc:sldLayoutMkLst>
        </pc:sldLayoutChg>
        <pc:sldLayoutChg chg="del">
          <pc:chgData name="Christine Turnquist" userId="d53a7669-c652-4af7-80ec-d132efb9a05b" providerId="ADAL" clId="{CF6FE258-6661-427B-ABF5-9990F8993AA0}" dt="2024-01-08T20:31:35.971" v="1200" actId="2696"/>
          <pc:sldLayoutMkLst>
            <pc:docMk/>
            <pc:sldMasterMk cId="3316915987" sldId="2147483648"/>
            <pc:sldLayoutMk cId="3370223432" sldId="2147483748"/>
          </pc:sldLayoutMkLst>
        </pc:sldLayoutChg>
        <pc:sldLayoutChg chg="del">
          <pc:chgData name="Christine Turnquist" userId="d53a7669-c652-4af7-80ec-d132efb9a05b" providerId="ADAL" clId="{CF6FE258-6661-427B-ABF5-9990F8993AA0}" dt="2024-01-08T20:31:35.942" v="1194" actId="2696"/>
          <pc:sldLayoutMkLst>
            <pc:docMk/>
            <pc:sldMasterMk cId="3316915987" sldId="2147483648"/>
            <pc:sldLayoutMk cId="888096622" sldId="2147483749"/>
          </pc:sldLayoutMkLst>
        </pc:sldLayoutChg>
        <pc:sldLayoutChg chg="del">
          <pc:chgData name="Christine Turnquist" userId="d53a7669-c652-4af7-80ec-d132efb9a05b" providerId="ADAL" clId="{CF6FE258-6661-427B-ABF5-9990F8993AA0}" dt="2024-01-08T20:31:35.947" v="1195" actId="2696"/>
          <pc:sldLayoutMkLst>
            <pc:docMk/>
            <pc:sldMasterMk cId="3316915987" sldId="2147483648"/>
            <pc:sldLayoutMk cId="885848743" sldId="2147483750"/>
          </pc:sldLayoutMkLst>
        </pc:sldLayoutChg>
        <pc:sldLayoutChg chg="modSp add del mod">
          <pc:chgData name="Christine Turnquist" userId="d53a7669-c652-4af7-80ec-d132efb9a05b" providerId="ADAL" clId="{CF6FE258-6661-427B-ABF5-9990F8993AA0}" dt="2024-01-08T20:29:51.821" v="1138" actId="2696"/>
          <pc:sldLayoutMkLst>
            <pc:docMk/>
            <pc:sldMasterMk cId="3316915987" sldId="2147483648"/>
            <pc:sldLayoutMk cId="3905187930" sldId="2147483751"/>
          </pc:sldLayoutMkLst>
          <pc:spChg chg="mod">
            <ac:chgData name="Christine Turnquist" userId="d53a7669-c652-4af7-80ec-d132efb9a05b" providerId="ADAL" clId="{CF6FE258-6661-427B-ABF5-9990F8993AA0}" dt="2024-01-07T22:06:12.350" v="1108"/>
            <ac:spMkLst>
              <pc:docMk/>
              <pc:sldMasterMk cId="3316915987" sldId="2147483648"/>
              <pc:sldLayoutMk cId="3905187930" sldId="2147483751"/>
              <ac:spMk id="11" creationId="{D0295429-0CBD-48A0-8525-316CC0733CEF}"/>
            </ac:spMkLst>
          </pc:spChg>
        </pc:sldLayoutChg>
        <pc:sldLayoutChg chg="del">
          <pc:chgData name="Christine Turnquist" userId="d53a7669-c652-4af7-80ec-d132efb9a05b" providerId="ADAL" clId="{CF6FE258-6661-427B-ABF5-9990F8993AA0}" dt="2024-01-08T20:31:35.976" v="1201" actId="2696"/>
          <pc:sldLayoutMkLst>
            <pc:docMk/>
            <pc:sldMasterMk cId="3316915987" sldId="2147483648"/>
            <pc:sldLayoutMk cId="838337061" sldId="2147483752"/>
          </pc:sldLayoutMkLst>
        </pc:sldLayoutChg>
        <pc:sldLayoutChg chg="del">
          <pc:chgData name="Christine Turnquist" userId="d53a7669-c652-4af7-80ec-d132efb9a05b" providerId="ADAL" clId="{CF6FE258-6661-427B-ABF5-9990F8993AA0}" dt="2024-01-08T20:31:35.900" v="1189" actId="2696"/>
          <pc:sldLayoutMkLst>
            <pc:docMk/>
            <pc:sldMasterMk cId="3316915987" sldId="2147483648"/>
            <pc:sldLayoutMk cId="3847629144" sldId="2147483759"/>
          </pc:sldLayoutMkLst>
        </pc:sldLayoutChg>
        <pc:sldLayoutChg chg="del">
          <pc:chgData name="Christine Turnquist" userId="d53a7669-c652-4af7-80ec-d132efb9a05b" providerId="ADAL" clId="{CF6FE258-6661-427B-ABF5-9990F8993AA0}" dt="2024-01-08T20:29:52.721" v="1139" actId="2696"/>
          <pc:sldLayoutMkLst>
            <pc:docMk/>
            <pc:sldMasterMk cId="3316915987" sldId="2147483648"/>
            <pc:sldLayoutMk cId="3887898844" sldId="2147483761"/>
          </pc:sldLayoutMkLst>
        </pc:sldLayoutChg>
        <pc:sldLayoutChg chg="del">
          <pc:chgData name="Christine Turnquist" userId="d53a7669-c652-4af7-80ec-d132efb9a05b" providerId="ADAL" clId="{CF6FE258-6661-427B-ABF5-9990F8993AA0}" dt="2024-01-08T20:29:53.553" v="1140" actId="2696"/>
          <pc:sldLayoutMkLst>
            <pc:docMk/>
            <pc:sldMasterMk cId="3316915987" sldId="2147483648"/>
            <pc:sldLayoutMk cId="2208663176" sldId="2147483762"/>
          </pc:sldLayoutMkLst>
        </pc:sldLayoutChg>
        <pc:sldLayoutChg chg="modSp del mod">
          <pc:chgData name="Christine Turnquist" userId="d53a7669-c652-4af7-80ec-d132efb9a05b" providerId="ADAL" clId="{CF6FE258-6661-427B-ABF5-9990F8993AA0}" dt="2024-01-08T20:29:29.715" v="1128" actId="2696"/>
          <pc:sldLayoutMkLst>
            <pc:docMk/>
            <pc:sldMasterMk cId="3316915987" sldId="2147483648"/>
            <pc:sldLayoutMk cId="1355153150" sldId="2147483765"/>
          </pc:sldLayoutMkLst>
          <pc:spChg chg="mod">
            <ac:chgData name="Christine Turnquist" userId="d53a7669-c652-4af7-80ec-d132efb9a05b" providerId="ADAL" clId="{CF6FE258-6661-427B-ABF5-9990F8993AA0}" dt="2024-01-07T22:06:30.961" v="1110"/>
            <ac:spMkLst>
              <pc:docMk/>
              <pc:sldMasterMk cId="3316915987" sldId="2147483648"/>
              <pc:sldLayoutMk cId="1355153150" sldId="2147483765"/>
              <ac:spMk id="11" creationId="{D0295429-0CBD-48A0-8525-316CC0733CEF}"/>
            </ac:spMkLst>
          </pc:spChg>
        </pc:sldLayoutChg>
        <pc:sldLayoutChg chg="del">
          <pc:chgData name="Christine Turnquist" userId="d53a7669-c652-4af7-80ec-d132efb9a05b" providerId="ADAL" clId="{CF6FE258-6661-427B-ABF5-9990F8993AA0}" dt="2024-01-08T20:30:49.431" v="1161" actId="2696"/>
          <pc:sldLayoutMkLst>
            <pc:docMk/>
            <pc:sldMasterMk cId="3316915987" sldId="2147483648"/>
            <pc:sldLayoutMk cId="1267919771" sldId="2147483766"/>
          </pc:sldLayoutMkLst>
        </pc:sldLayoutChg>
        <pc:sldLayoutChg chg="del">
          <pc:chgData name="Christine Turnquist" userId="d53a7669-c652-4af7-80ec-d132efb9a05b" providerId="ADAL" clId="{CF6FE258-6661-427B-ABF5-9990F8993AA0}" dt="2024-01-08T20:31:35.928" v="1191" actId="2696"/>
          <pc:sldLayoutMkLst>
            <pc:docMk/>
            <pc:sldMasterMk cId="3316915987" sldId="2147483648"/>
            <pc:sldLayoutMk cId="1326405264" sldId="2147483767"/>
          </pc:sldLayoutMkLst>
        </pc:sldLayoutChg>
        <pc:sldLayoutChg chg="del">
          <pc:chgData name="Christine Turnquist" userId="d53a7669-c652-4af7-80ec-d132efb9a05b" providerId="ADAL" clId="{CF6FE258-6661-427B-ABF5-9990F8993AA0}" dt="2024-01-08T20:32:30.558" v="1212" actId="2696"/>
          <pc:sldLayoutMkLst>
            <pc:docMk/>
            <pc:sldMasterMk cId="3316915987" sldId="2147483648"/>
            <pc:sldLayoutMk cId="4041928722" sldId="2147483769"/>
          </pc:sldLayoutMkLst>
        </pc:sldLayoutChg>
        <pc:sldLayoutChg chg="del">
          <pc:chgData name="Christine Turnquist" userId="d53a7669-c652-4af7-80ec-d132efb9a05b" providerId="ADAL" clId="{CF6FE258-6661-427B-ABF5-9990F8993AA0}" dt="2024-01-08T20:32:32.446" v="1213" actId="2696"/>
          <pc:sldLayoutMkLst>
            <pc:docMk/>
            <pc:sldMasterMk cId="3316915987" sldId="2147483648"/>
            <pc:sldLayoutMk cId="3637553668" sldId="2147483770"/>
          </pc:sldLayoutMkLst>
        </pc:sldLayoutChg>
        <pc:sldLayoutChg chg="del">
          <pc:chgData name="Christine Turnquist" userId="d53a7669-c652-4af7-80ec-d132efb9a05b" providerId="ADAL" clId="{CF6FE258-6661-427B-ABF5-9990F8993AA0}" dt="2024-01-08T20:32:34.738" v="1214" actId="2696"/>
          <pc:sldLayoutMkLst>
            <pc:docMk/>
            <pc:sldMasterMk cId="3316915987" sldId="2147483648"/>
            <pc:sldLayoutMk cId="3219174329" sldId="2147483771"/>
          </pc:sldLayoutMkLst>
        </pc:sldLayoutChg>
        <pc:sldLayoutChg chg="del">
          <pc:chgData name="Christine Turnquist" userId="d53a7669-c652-4af7-80ec-d132efb9a05b" providerId="ADAL" clId="{CF6FE258-6661-427B-ABF5-9990F8993AA0}" dt="2024-01-08T20:30:57.510" v="1172" actId="2696"/>
          <pc:sldLayoutMkLst>
            <pc:docMk/>
            <pc:sldMasterMk cId="3316915987" sldId="2147483648"/>
            <pc:sldLayoutMk cId="3614532273" sldId="2147483772"/>
          </pc:sldLayoutMkLst>
        </pc:sldLayoutChg>
        <pc:sldLayoutChg chg="del">
          <pc:chgData name="Christine Turnquist" userId="d53a7669-c652-4af7-80ec-d132efb9a05b" providerId="ADAL" clId="{CF6FE258-6661-427B-ABF5-9990F8993AA0}" dt="2024-01-08T20:30:45.691" v="1156" actId="2696"/>
          <pc:sldLayoutMkLst>
            <pc:docMk/>
            <pc:sldMasterMk cId="3316915987" sldId="2147483648"/>
            <pc:sldLayoutMk cId="3627141918" sldId="2147483774"/>
          </pc:sldLayoutMkLst>
        </pc:sldLayoutChg>
        <pc:sldLayoutChg chg="del">
          <pc:chgData name="Christine Turnquist" userId="d53a7669-c652-4af7-80ec-d132efb9a05b" providerId="ADAL" clId="{CF6FE258-6661-427B-ABF5-9990F8993AA0}" dt="2024-01-08T20:30:57.461" v="1166" actId="2696"/>
          <pc:sldLayoutMkLst>
            <pc:docMk/>
            <pc:sldMasterMk cId="3316915987" sldId="2147483648"/>
            <pc:sldLayoutMk cId="699603879" sldId="2147483775"/>
          </pc:sldLayoutMkLst>
        </pc:sldLayoutChg>
        <pc:sldLayoutChg chg="del">
          <pc:chgData name="Christine Turnquist" userId="d53a7669-c652-4af7-80ec-d132efb9a05b" providerId="ADAL" clId="{CF6FE258-6661-427B-ABF5-9990F8993AA0}" dt="2024-01-08T20:29:24.407" v="1127" actId="2696"/>
          <pc:sldLayoutMkLst>
            <pc:docMk/>
            <pc:sldMasterMk cId="3316915987" sldId="2147483648"/>
            <pc:sldLayoutMk cId="482074675" sldId="2147483776"/>
          </pc:sldLayoutMkLst>
        </pc:sldLayoutChg>
        <pc:sldLayoutChg chg="del">
          <pc:chgData name="Christine Turnquist" userId="d53a7669-c652-4af7-80ec-d132efb9a05b" providerId="ADAL" clId="{CF6FE258-6661-427B-ABF5-9990F8993AA0}" dt="2024-01-08T20:29:09.197" v="1121" actId="2696"/>
          <pc:sldLayoutMkLst>
            <pc:docMk/>
            <pc:sldMasterMk cId="3316915987" sldId="2147483648"/>
            <pc:sldLayoutMk cId="1817160806" sldId="2147483777"/>
          </pc:sldLayoutMkLst>
        </pc:sldLayoutChg>
        <pc:sldLayoutChg chg="del">
          <pc:chgData name="Christine Turnquist" userId="d53a7669-c652-4af7-80ec-d132efb9a05b" providerId="ADAL" clId="{CF6FE258-6661-427B-ABF5-9990F8993AA0}" dt="2024-01-08T20:29:09.122" v="1117" actId="2696"/>
          <pc:sldLayoutMkLst>
            <pc:docMk/>
            <pc:sldMasterMk cId="3316915987" sldId="2147483648"/>
            <pc:sldLayoutMk cId="2925189457" sldId="2147483778"/>
          </pc:sldLayoutMkLst>
        </pc:sldLayoutChg>
        <pc:sldLayoutChg chg="del">
          <pc:chgData name="Christine Turnquist" userId="d53a7669-c652-4af7-80ec-d132efb9a05b" providerId="ADAL" clId="{CF6FE258-6661-427B-ABF5-9990F8993AA0}" dt="2024-01-08T20:30:49.415" v="1160" actId="2696"/>
          <pc:sldLayoutMkLst>
            <pc:docMk/>
            <pc:sldMasterMk cId="3316915987" sldId="2147483648"/>
            <pc:sldLayoutMk cId="1780375991" sldId="2147483779"/>
          </pc:sldLayoutMkLst>
        </pc:sldLayoutChg>
        <pc:sldLayoutChg chg="del">
          <pc:chgData name="Christine Turnquist" userId="d53a7669-c652-4af7-80ec-d132efb9a05b" providerId="ADAL" clId="{CF6FE258-6661-427B-ABF5-9990F8993AA0}" dt="2024-01-08T20:30:49.441" v="1163" actId="2696"/>
          <pc:sldLayoutMkLst>
            <pc:docMk/>
            <pc:sldMasterMk cId="3316915987" sldId="2147483648"/>
            <pc:sldLayoutMk cId="1240660114" sldId="2147483780"/>
          </pc:sldLayoutMkLst>
        </pc:sldLayoutChg>
        <pc:sldLayoutChg chg="del">
          <pc:chgData name="Christine Turnquist" userId="d53a7669-c652-4af7-80ec-d132efb9a05b" providerId="ADAL" clId="{CF6FE258-6661-427B-ABF5-9990F8993AA0}" dt="2024-01-08T20:29:09.180" v="1120" actId="2696"/>
          <pc:sldLayoutMkLst>
            <pc:docMk/>
            <pc:sldMasterMk cId="3316915987" sldId="2147483648"/>
            <pc:sldLayoutMk cId="3128782618" sldId="2147483781"/>
          </pc:sldLayoutMkLst>
        </pc:sldLayoutChg>
        <pc:sldLayoutChg chg="del">
          <pc:chgData name="Christine Turnquist" userId="d53a7669-c652-4af7-80ec-d132efb9a05b" providerId="ADAL" clId="{CF6FE258-6661-427B-ABF5-9990F8993AA0}" dt="2024-01-08T20:31:35.951" v="1196" actId="2696"/>
          <pc:sldLayoutMkLst>
            <pc:docMk/>
            <pc:sldMasterMk cId="3316915987" sldId="2147483648"/>
            <pc:sldLayoutMk cId="1646905115" sldId="2147483782"/>
          </pc:sldLayoutMkLst>
        </pc:sldLayoutChg>
        <pc:sldLayoutChg chg="del">
          <pc:chgData name="Christine Turnquist" userId="d53a7669-c652-4af7-80ec-d132efb9a05b" providerId="ADAL" clId="{CF6FE258-6661-427B-ABF5-9990F8993AA0}" dt="2024-01-08T20:30:49.415" v="1159" actId="2696"/>
          <pc:sldLayoutMkLst>
            <pc:docMk/>
            <pc:sldMasterMk cId="3316915987" sldId="2147483648"/>
            <pc:sldLayoutMk cId="1432930312" sldId="2147483783"/>
          </pc:sldLayoutMkLst>
        </pc:sldLayoutChg>
        <pc:sldLayoutChg chg="del">
          <pc:chgData name="Christine Turnquist" userId="d53a7669-c652-4af7-80ec-d132efb9a05b" providerId="ADAL" clId="{CF6FE258-6661-427B-ABF5-9990F8993AA0}" dt="2024-01-08T20:29:09.143" v="1118" actId="2696"/>
          <pc:sldLayoutMkLst>
            <pc:docMk/>
            <pc:sldMasterMk cId="3316915987" sldId="2147483648"/>
            <pc:sldLayoutMk cId="47504639" sldId="2147483784"/>
          </pc:sldLayoutMkLst>
        </pc:sldLayoutChg>
        <pc:sldLayoutChg chg="del">
          <pc:chgData name="Christine Turnquist" userId="d53a7669-c652-4af7-80ec-d132efb9a05b" providerId="ADAL" clId="{CF6FE258-6661-427B-ABF5-9990F8993AA0}" dt="2024-01-08T20:30:49.431" v="1162" actId="2696"/>
          <pc:sldLayoutMkLst>
            <pc:docMk/>
            <pc:sldMasterMk cId="3316915987" sldId="2147483648"/>
            <pc:sldLayoutMk cId="3580770143" sldId="2147483785"/>
          </pc:sldLayoutMkLst>
        </pc:sldLayoutChg>
        <pc:sldLayoutChg chg="del">
          <pc:chgData name="Christine Turnquist" userId="d53a7669-c652-4af7-80ec-d132efb9a05b" providerId="ADAL" clId="{CF6FE258-6661-427B-ABF5-9990F8993AA0}" dt="2024-01-08T20:29:09.160" v="1119" actId="2696"/>
          <pc:sldLayoutMkLst>
            <pc:docMk/>
            <pc:sldMasterMk cId="3316915987" sldId="2147483648"/>
            <pc:sldLayoutMk cId="2596091893" sldId="2147483786"/>
          </pc:sldLayoutMkLst>
        </pc:sldLayoutChg>
        <pc:sldLayoutChg chg="del">
          <pc:chgData name="Christine Turnquist" userId="d53a7669-c652-4af7-80ec-d132efb9a05b" providerId="ADAL" clId="{CF6FE258-6661-427B-ABF5-9990F8993AA0}" dt="2024-01-08T20:30:45.695" v="1157" actId="2696"/>
          <pc:sldLayoutMkLst>
            <pc:docMk/>
            <pc:sldMasterMk cId="3316915987" sldId="2147483648"/>
            <pc:sldLayoutMk cId="2248136063" sldId="2147483787"/>
          </pc:sldLayoutMkLst>
        </pc:sldLayoutChg>
        <pc:sldLayoutChg chg="del">
          <pc:chgData name="Christine Turnquist" userId="d53a7669-c652-4af7-80ec-d132efb9a05b" providerId="ADAL" clId="{CF6FE258-6661-427B-ABF5-9990F8993AA0}" dt="2024-01-08T20:31:35.956" v="1197" actId="2696"/>
          <pc:sldLayoutMkLst>
            <pc:docMk/>
            <pc:sldMasterMk cId="3316915987" sldId="2147483648"/>
            <pc:sldLayoutMk cId="542164260" sldId="2147483788"/>
          </pc:sldLayoutMkLst>
        </pc:sldLayoutChg>
        <pc:sldLayoutChg chg="del">
          <pc:chgData name="Christine Turnquist" userId="d53a7669-c652-4af7-80ec-d132efb9a05b" providerId="ADAL" clId="{CF6FE258-6661-427B-ABF5-9990F8993AA0}" dt="2024-01-08T20:31:35.962" v="1198" actId="2696"/>
          <pc:sldLayoutMkLst>
            <pc:docMk/>
            <pc:sldMasterMk cId="3316915987" sldId="2147483648"/>
            <pc:sldLayoutMk cId="3600034798" sldId="2147483790"/>
          </pc:sldLayoutMkLst>
        </pc:sldLayoutChg>
        <pc:sldLayoutChg chg="modSp mod">
          <pc:chgData name="Christine Turnquist" userId="d53a7669-c652-4af7-80ec-d132efb9a05b" providerId="ADAL" clId="{CF6FE258-6661-427B-ABF5-9990F8993AA0}" dt="2024-01-07T22:06:37.141" v="1111"/>
          <pc:sldLayoutMkLst>
            <pc:docMk/>
            <pc:sldMasterMk cId="3316915987" sldId="2147483648"/>
            <pc:sldLayoutMk cId="3514213761" sldId="2147483791"/>
          </pc:sldLayoutMkLst>
          <pc:spChg chg="mod">
            <ac:chgData name="Christine Turnquist" userId="d53a7669-c652-4af7-80ec-d132efb9a05b" providerId="ADAL" clId="{CF6FE258-6661-427B-ABF5-9990F8993AA0}" dt="2024-01-07T22:06:37.141" v="1111"/>
            <ac:spMkLst>
              <pc:docMk/>
              <pc:sldMasterMk cId="3316915987" sldId="2147483648"/>
              <pc:sldLayoutMk cId="3514213761" sldId="2147483791"/>
              <ac:spMk id="11" creationId="{D0295429-0CBD-48A0-8525-316CC0733CEF}"/>
            </ac:spMkLst>
          </pc:spChg>
        </pc:sldLayoutChg>
        <pc:sldLayoutChg chg="del">
          <pc:chgData name="Christine Turnquist" userId="d53a7669-c652-4af7-80ec-d132efb9a05b" providerId="ADAL" clId="{CF6FE258-6661-427B-ABF5-9990F8993AA0}" dt="2024-01-08T20:29:09.216" v="1122" actId="2696"/>
          <pc:sldLayoutMkLst>
            <pc:docMk/>
            <pc:sldMasterMk cId="3316915987" sldId="2147483648"/>
            <pc:sldLayoutMk cId="2288659869" sldId="2147483792"/>
          </pc:sldLayoutMkLst>
        </pc:sldLayoutChg>
        <pc:sldLayoutChg chg="del">
          <pc:chgData name="Christine Turnquist" userId="d53a7669-c652-4af7-80ec-d132efb9a05b" providerId="ADAL" clId="{CF6FE258-6661-427B-ABF5-9990F8993AA0}" dt="2024-01-08T20:28:58.714" v="1116" actId="2696"/>
          <pc:sldLayoutMkLst>
            <pc:docMk/>
            <pc:sldMasterMk cId="3316915987" sldId="2147483648"/>
            <pc:sldLayoutMk cId="2437210737" sldId="2147483793"/>
          </pc:sldLayoutMkLst>
        </pc:sldLayoutChg>
        <pc:sldLayoutChg chg="del">
          <pc:chgData name="Christine Turnquist" userId="d53a7669-c652-4af7-80ec-d132efb9a05b" providerId="ADAL" clId="{CF6FE258-6661-427B-ABF5-9990F8993AA0}" dt="2024-01-08T20:29:19.991" v="1126" actId="2696"/>
          <pc:sldLayoutMkLst>
            <pc:docMk/>
            <pc:sldMasterMk cId="3316915987" sldId="2147483648"/>
            <pc:sldLayoutMk cId="3074556894" sldId="2147483794"/>
          </pc:sldLayoutMkLst>
        </pc:sldLayoutChg>
        <pc:sldLayoutChg chg="modSp del mod">
          <pc:chgData name="Christine Turnquist" userId="d53a7669-c652-4af7-80ec-d132efb9a05b" providerId="ADAL" clId="{CF6FE258-6661-427B-ABF5-9990F8993AA0}" dt="2024-01-08T20:29:38.005" v="1130" actId="2696"/>
          <pc:sldLayoutMkLst>
            <pc:docMk/>
            <pc:sldMasterMk cId="3316915987" sldId="2147483648"/>
            <pc:sldLayoutMk cId="1112352289" sldId="2147483795"/>
          </pc:sldLayoutMkLst>
          <pc:spChg chg="mod">
            <ac:chgData name="Christine Turnquist" userId="d53a7669-c652-4af7-80ec-d132efb9a05b" providerId="ADAL" clId="{CF6FE258-6661-427B-ABF5-9990F8993AA0}" dt="2024-01-07T22:06:20.122" v="1109"/>
            <ac:spMkLst>
              <pc:docMk/>
              <pc:sldMasterMk cId="3316915987" sldId="2147483648"/>
              <pc:sldLayoutMk cId="1112352289" sldId="2147483795"/>
              <ac:spMk id="11" creationId="{D0295429-0CBD-48A0-8525-316CC0733CEF}"/>
            </ac:spMkLst>
          </pc:spChg>
        </pc:sldLayoutChg>
        <pc:sldLayoutChg chg="del">
          <pc:chgData name="Christine Turnquist" userId="d53a7669-c652-4af7-80ec-d132efb9a05b" providerId="ADAL" clId="{CF6FE258-6661-427B-ABF5-9990F8993AA0}" dt="2024-01-08T20:29:39.603" v="1131" actId="2696"/>
          <pc:sldLayoutMkLst>
            <pc:docMk/>
            <pc:sldMasterMk cId="3316915987" sldId="2147483648"/>
            <pc:sldLayoutMk cId="4060263037" sldId="2147483796"/>
          </pc:sldLayoutMkLst>
        </pc:sldLayoutChg>
        <pc:sldLayoutChg chg="modSp mod">
          <pc:chgData name="Christine Turnquist" userId="d53a7669-c652-4af7-80ec-d132efb9a05b" providerId="ADAL" clId="{CF6FE258-6661-427B-ABF5-9990F8993AA0}" dt="2024-01-07T22:06:40.857" v="1112"/>
          <pc:sldLayoutMkLst>
            <pc:docMk/>
            <pc:sldMasterMk cId="3316915987" sldId="2147483648"/>
            <pc:sldLayoutMk cId="1565980240" sldId="2147483797"/>
          </pc:sldLayoutMkLst>
          <pc:spChg chg="mod">
            <ac:chgData name="Christine Turnquist" userId="d53a7669-c652-4af7-80ec-d132efb9a05b" providerId="ADAL" clId="{CF6FE258-6661-427B-ABF5-9990F8993AA0}" dt="2024-01-07T22:06:40.857" v="1112"/>
            <ac:spMkLst>
              <pc:docMk/>
              <pc:sldMasterMk cId="3316915987" sldId="2147483648"/>
              <pc:sldLayoutMk cId="1565980240" sldId="2147483797"/>
              <ac:spMk id="11" creationId="{D0295429-0CBD-48A0-8525-316CC0733CEF}"/>
            </ac:spMkLst>
          </pc:spChg>
        </pc:sldLayoutChg>
        <pc:sldLayoutChg chg="del">
          <pc:chgData name="Christine Turnquist" userId="d53a7669-c652-4af7-80ec-d132efb9a05b" providerId="ADAL" clId="{CF6FE258-6661-427B-ABF5-9990F8993AA0}" dt="2024-01-08T20:29:16.556" v="1125" actId="2696"/>
          <pc:sldLayoutMkLst>
            <pc:docMk/>
            <pc:sldMasterMk cId="3316915987" sldId="2147483648"/>
            <pc:sldLayoutMk cId="3246858030" sldId="2147483798"/>
          </pc:sldLayoutMkLst>
        </pc:sldLayoutChg>
        <pc:sldLayoutChg chg="del">
          <pc:chgData name="Christine Turnquist" userId="d53a7669-c652-4af7-80ec-d132efb9a05b" providerId="ADAL" clId="{CF6FE258-6661-427B-ABF5-9990F8993AA0}" dt="2024-01-08T20:30:45.681" v="1155" actId="2696"/>
          <pc:sldLayoutMkLst>
            <pc:docMk/>
            <pc:sldMasterMk cId="3316915987" sldId="2147483648"/>
            <pc:sldLayoutMk cId="2914437640" sldId="2147483799"/>
          </pc:sldLayoutMkLst>
        </pc:sldLayoutChg>
        <pc:sldLayoutChg chg="del">
          <pc:chgData name="Christine Turnquist" userId="d53a7669-c652-4af7-80ec-d132efb9a05b" providerId="ADAL" clId="{CF6FE258-6661-427B-ABF5-9990F8993AA0}" dt="2024-01-08T20:30:45.681" v="1154" actId="2696"/>
          <pc:sldLayoutMkLst>
            <pc:docMk/>
            <pc:sldMasterMk cId="3316915987" sldId="2147483648"/>
            <pc:sldLayoutMk cId="3668865732" sldId="2147483800"/>
          </pc:sldLayoutMkLst>
        </pc:sldLayoutChg>
        <pc:sldLayoutChg chg="del">
          <pc:chgData name="Christine Turnquist" userId="d53a7669-c652-4af7-80ec-d132efb9a05b" providerId="ADAL" clId="{CF6FE258-6661-427B-ABF5-9990F8993AA0}" dt="2024-01-08T20:30:45.665" v="1153" actId="2696"/>
          <pc:sldLayoutMkLst>
            <pc:docMk/>
            <pc:sldMasterMk cId="3316915987" sldId="2147483648"/>
            <pc:sldLayoutMk cId="1940578560" sldId="2147483801"/>
          </pc:sldLayoutMkLst>
        </pc:sldLayoutChg>
        <pc:sldLayoutChg chg="del">
          <pc:chgData name="Christine Turnquist" userId="d53a7669-c652-4af7-80ec-d132efb9a05b" providerId="ADAL" clId="{CF6FE258-6661-427B-ABF5-9990F8993AA0}" dt="2024-01-08T20:30:45.665" v="1152" actId="2696"/>
          <pc:sldLayoutMkLst>
            <pc:docMk/>
            <pc:sldMasterMk cId="3316915987" sldId="2147483648"/>
            <pc:sldLayoutMk cId="733575886" sldId="2147483802"/>
          </pc:sldLayoutMkLst>
        </pc:sldLayoutChg>
        <pc:sldLayoutChg chg="del">
          <pc:chgData name="Christine Turnquist" userId="d53a7669-c652-4af7-80ec-d132efb9a05b" providerId="ADAL" clId="{CF6FE258-6661-427B-ABF5-9990F8993AA0}" dt="2024-01-08T20:30:45.662" v="1151" actId="2696"/>
          <pc:sldLayoutMkLst>
            <pc:docMk/>
            <pc:sldMasterMk cId="3316915987" sldId="2147483648"/>
            <pc:sldLayoutMk cId="3144273978" sldId="2147483803"/>
          </pc:sldLayoutMkLst>
        </pc:sldLayoutChg>
        <pc:sldLayoutChg chg="del">
          <pc:chgData name="Christine Turnquist" userId="d53a7669-c652-4af7-80ec-d132efb9a05b" providerId="ADAL" clId="{CF6FE258-6661-427B-ABF5-9990F8993AA0}" dt="2024-01-08T20:30:45.656" v="1150" actId="2696"/>
          <pc:sldLayoutMkLst>
            <pc:docMk/>
            <pc:sldMasterMk cId="3316915987" sldId="2147483648"/>
            <pc:sldLayoutMk cId="3812211931" sldId="2147483804"/>
          </pc:sldLayoutMkLst>
        </pc:sldLayoutChg>
        <pc:sldLayoutChg chg="del">
          <pc:chgData name="Christine Turnquist" userId="d53a7669-c652-4af7-80ec-d132efb9a05b" providerId="ADAL" clId="{CF6FE258-6661-427B-ABF5-9990F8993AA0}" dt="2024-01-08T20:30:45.650" v="1149" actId="2696"/>
          <pc:sldLayoutMkLst>
            <pc:docMk/>
            <pc:sldMasterMk cId="3316915987" sldId="2147483648"/>
            <pc:sldLayoutMk cId="3449447441" sldId="2147483805"/>
          </pc:sldLayoutMkLst>
        </pc:sldLayoutChg>
        <pc:sldLayoutChg chg="del">
          <pc:chgData name="Christine Turnquist" userId="d53a7669-c652-4af7-80ec-d132efb9a05b" providerId="ADAL" clId="{CF6FE258-6661-427B-ABF5-9990F8993AA0}" dt="2024-01-08T20:30:45.639" v="1148" actId="2696"/>
          <pc:sldLayoutMkLst>
            <pc:docMk/>
            <pc:sldMasterMk cId="3316915987" sldId="2147483648"/>
            <pc:sldLayoutMk cId="4045576972" sldId="2147483806"/>
          </pc:sldLayoutMkLst>
        </pc:sldLayoutChg>
        <pc:sldLayoutChg chg="del">
          <pc:chgData name="Christine Turnquist" userId="d53a7669-c652-4af7-80ec-d132efb9a05b" providerId="ADAL" clId="{CF6FE258-6661-427B-ABF5-9990F8993AA0}" dt="2024-01-08T20:30:45.616" v="1147" actId="2696"/>
          <pc:sldLayoutMkLst>
            <pc:docMk/>
            <pc:sldMasterMk cId="3316915987" sldId="2147483648"/>
            <pc:sldLayoutMk cId="1853934845" sldId="2147483807"/>
          </pc:sldLayoutMkLst>
        </pc:sldLayoutChg>
        <pc:sldLayoutChg chg="del">
          <pc:chgData name="Christine Turnquist" userId="d53a7669-c652-4af7-80ec-d132efb9a05b" providerId="ADAL" clId="{CF6FE258-6661-427B-ABF5-9990F8993AA0}" dt="2024-01-08T20:30:49.397" v="1158" actId="2696"/>
          <pc:sldLayoutMkLst>
            <pc:docMk/>
            <pc:sldMasterMk cId="3316915987" sldId="2147483648"/>
            <pc:sldLayoutMk cId="1026163178" sldId="2147483808"/>
          </pc:sldLayoutMkLst>
        </pc:sldLayoutChg>
        <pc:sldLayoutChg chg="del">
          <pc:chgData name="Christine Turnquist" userId="d53a7669-c652-4af7-80ec-d132efb9a05b" providerId="ADAL" clId="{CF6FE258-6661-427B-ABF5-9990F8993AA0}" dt="2024-01-08T20:30:17.901" v="1141" actId="2696"/>
          <pc:sldLayoutMkLst>
            <pc:docMk/>
            <pc:sldMasterMk cId="3316915987" sldId="2147483648"/>
            <pc:sldLayoutMk cId="3582697989" sldId="2147483809"/>
          </pc:sldLayoutMkLst>
        </pc:sldLayoutChg>
        <pc:sldLayoutChg chg="del">
          <pc:chgData name="Christine Turnquist" userId="d53a7669-c652-4af7-80ec-d132efb9a05b" providerId="ADAL" clId="{CF6FE258-6661-427B-ABF5-9990F8993AA0}" dt="2024-01-08T20:30:17.922" v="1142" actId="2696"/>
          <pc:sldLayoutMkLst>
            <pc:docMk/>
            <pc:sldMasterMk cId="3316915987" sldId="2147483648"/>
            <pc:sldLayoutMk cId="1568830314" sldId="2147483810"/>
          </pc:sldLayoutMkLst>
        </pc:sldLayoutChg>
        <pc:sldLayoutChg chg="del">
          <pc:chgData name="Christine Turnquist" userId="d53a7669-c652-4af7-80ec-d132efb9a05b" providerId="ADAL" clId="{CF6FE258-6661-427B-ABF5-9990F8993AA0}" dt="2024-01-08T20:30:17.941" v="1143" actId="2696"/>
          <pc:sldLayoutMkLst>
            <pc:docMk/>
            <pc:sldMasterMk cId="3316915987" sldId="2147483648"/>
            <pc:sldLayoutMk cId="277228884" sldId="2147483811"/>
          </pc:sldLayoutMkLst>
        </pc:sldLayoutChg>
        <pc:sldLayoutChg chg="del">
          <pc:chgData name="Christine Turnquist" userId="d53a7669-c652-4af7-80ec-d132efb9a05b" providerId="ADAL" clId="{CF6FE258-6661-427B-ABF5-9990F8993AA0}" dt="2024-01-08T20:30:17.958" v="1144" actId="2696"/>
          <pc:sldLayoutMkLst>
            <pc:docMk/>
            <pc:sldMasterMk cId="3316915987" sldId="2147483648"/>
            <pc:sldLayoutMk cId="1589226429" sldId="2147483812"/>
          </pc:sldLayoutMkLst>
        </pc:sldLayoutChg>
        <pc:sldLayoutChg chg="del">
          <pc:chgData name="Christine Turnquist" userId="d53a7669-c652-4af7-80ec-d132efb9a05b" providerId="ADAL" clId="{CF6FE258-6661-427B-ABF5-9990F8993AA0}" dt="2024-01-08T20:30:17.976" v="1145" actId="2696"/>
          <pc:sldLayoutMkLst>
            <pc:docMk/>
            <pc:sldMasterMk cId="3316915987" sldId="2147483648"/>
            <pc:sldLayoutMk cId="575180251" sldId="2147483813"/>
          </pc:sldLayoutMkLst>
        </pc:sldLayoutChg>
        <pc:sldLayoutChg chg="del">
          <pc:chgData name="Christine Turnquist" userId="d53a7669-c652-4af7-80ec-d132efb9a05b" providerId="ADAL" clId="{CF6FE258-6661-427B-ABF5-9990F8993AA0}" dt="2024-01-08T20:30:17.994" v="1146" actId="2696"/>
          <pc:sldLayoutMkLst>
            <pc:docMk/>
            <pc:sldMasterMk cId="3316915987" sldId="2147483648"/>
            <pc:sldLayoutMk cId="696001714" sldId="2147483814"/>
          </pc:sldLayoutMkLst>
        </pc:sldLayoutChg>
      </pc:sldMasterChg>
    </pc:docChg>
  </pc:docChgLst>
  <pc:docChgLst>
    <pc:chgData name="Catie McDonald" userId="07642421-351c-46e5-9b14-38e82b4bb9c9" providerId="ADAL" clId="{BA528D51-2C8C-444C-8964-6713A1940E17}"/>
    <pc:docChg chg="custSel addSld delSld modSld modSection">
      <pc:chgData name="Catie McDonald" userId="07642421-351c-46e5-9b14-38e82b4bb9c9" providerId="ADAL" clId="{BA528D51-2C8C-444C-8964-6713A1940E17}" dt="2024-01-03T20:56:13.566" v="1926" actId="20577"/>
      <pc:docMkLst>
        <pc:docMk/>
      </pc:docMkLst>
      <pc:sldChg chg="modSp mod">
        <pc:chgData name="Catie McDonald" userId="07642421-351c-46e5-9b14-38e82b4bb9c9" providerId="ADAL" clId="{BA528D51-2C8C-444C-8964-6713A1940E17}" dt="2024-01-03T20:32:51.628" v="48" actId="20577"/>
        <pc:sldMkLst>
          <pc:docMk/>
          <pc:sldMk cId="3300254672" sldId="257"/>
        </pc:sldMkLst>
        <pc:spChg chg="mod">
          <ac:chgData name="Catie McDonald" userId="07642421-351c-46e5-9b14-38e82b4bb9c9" providerId="ADAL" clId="{BA528D51-2C8C-444C-8964-6713A1940E17}" dt="2024-01-03T20:32:36.291" v="4" actId="20577"/>
          <ac:spMkLst>
            <pc:docMk/>
            <pc:sldMk cId="3300254672" sldId="257"/>
            <ac:spMk id="2" creationId="{AA14403B-0205-7A45-BBCB-4F9464A67CF2}"/>
          </ac:spMkLst>
        </pc:spChg>
        <pc:spChg chg="mod">
          <ac:chgData name="Catie McDonald" userId="07642421-351c-46e5-9b14-38e82b4bb9c9" providerId="ADAL" clId="{BA528D51-2C8C-444C-8964-6713A1940E17}" dt="2024-01-03T20:32:51.628" v="48" actId="20577"/>
          <ac:spMkLst>
            <pc:docMk/>
            <pc:sldMk cId="3300254672" sldId="257"/>
            <ac:spMk id="3" creationId="{D3FC9F31-0FF8-6DB8-43BC-0B2F026CD09F}"/>
          </ac:spMkLst>
        </pc:spChg>
      </pc:sldChg>
      <pc:sldChg chg="modSp new mod">
        <pc:chgData name="Catie McDonald" userId="07642421-351c-46e5-9b14-38e82b4bb9c9" providerId="ADAL" clId="{BA528D51-2C8C-444C-8964-6713A1940E17}" dt="2024-01-03T20:38:26.807" v="340" actId="1076"/>
        <pc:sldMkLst>
          <pc:docMk/>
          <pc:sldMk cId="1965898131" sldId="258"/>
        </pc:sldMkLst>
        <pc:spChg chg="mod">
          <ac:chgData name="Catie McDonald" userId="07642421-351c-46e5-9b14-38e82b4bb9c9" providerId="ADAL" clId="{BA528D51-2C8C-444C-8964-6713A1940E17}" dt="2024-01-03T20:36:53.286" v="81" actId="20577"/>
          <ac:spMkLst>
            <pc:docMk/>
            <pc:sldMk cId="1965898131" sldId="258"/>
            <ac:spMk id="2" creationId="{554EC9B3-0D37-F0F7-BC9A-A2C0EB57C6BC}"/>
          </ac:spMkLst>
        </pc:spChg>
        <pc:spChg chg="mod">
          <ac:chgData name="Catie McDonald" userId="07642421-351c-46e5-9b14-38e82b4bb9c9" providerId="ADAL" clId="{BA528D51-2C8C-444C-8964-6713A1940E17}" dt="2024-01-03T20:36:57.643" v="94" actId="20577"/>
          <ac:spMkLst>
            <pc:docMk/>
            <pc:sldMk cId="1965898131" sldId="258"/>
            <ac:spMk id="3" creationId="{73F4E53A-D9CD-3144-70F9-EB72DF1196E3}"/>
          </ac:spMkLst>
        </pc:spChg>
        <pc:spChg chg="mod">
          <ac:chgData name="Catie McDonald" userId="07642421-351c-46e5-9b14-38e82b4bb9c9" providerId="ADAL" clId="{BA528D51-2C8C-444C-8964-6713A1940E17}" dt="2024-01-03T20:38:26.807" v="340" actId="1076"/>
          <ac:spMkLst>
            <pc:docMk/>
            <pc:sldMk cId="1965898131" sldId="258"/>
            <ac:spMk id="4" creationId="{7A0538BD-C83D-07C4-68F3-989273D059E6}"/>
          </ac:spMkLst>
        </pc:spChg>
      </pc:sldChg>
      <pc:sldChg chg="del">
        <pc:chgData name="Catie McDonald" userId="07642421-351c-46e5-9b14-38e82b4bb9c9" providerId="ADAL" clId="{BA528D51-2C8C-444C-8964-6713A1940E17}" dt="2024-01-03T20:36:12.990" v="49" actId="47"/>
        <pc:sldMkLst>
          <pc:docMk/>
          <pc:sldMk cId="3905894419" sldId="258"/>
        </pc:sldMkLst>
      </pc:sldChg>
      <pc:sldChg chg="addSp modSp new mod modNotesTx">
        <pc:chgData name="Catie McDonald" userId="07642421-351c-46e5-9b14-38e82b4bb9c9" providerId="ADAL" clId="{BA528D51-2C8C-444C-8964-6713A1940E17}" dt="2024-01-03T20:47:15.081" v="868" actId="20577"/>
        <pc:sldMkLst>
          <pc:docMk/>
          <pc:sldMk cId="1200175953" sldId="259"/>
        </pc:sldMkLst>
        <pc:spChg chg="add mod">
          <ac:chgData name="Catie McDonald" userId="07642421-351c-46e5-9b14-38e82b4bb9c9" providerId="ADAL" clId="{BA528D51-2C8C-444C-8964-6713A1940E17}" dt="2024-01-03T20:39:03.861" v="368" actId="115"/>
          <ac:spMkLst>
            <pc:docMk/>
            <pc:sldMk cId="1200175953" sldId="259"/>
            <ac:spMk id="2" creationId="{A84A0E41-4864-DF21-A810-4FBB7C922922}"/>
          </ac:spMkLst>
        </pc:spChg>
        <pc:spChg chg="add mod">
          <ac:chgData name="Catie McDonald" userId="07642421-351c-46e5-9b14-38e82b4bb9c9" providerId="ADAL" clId="{BA528D51-2C8C-444C-8964-6713A1940E17}" dt="2024-01-03T20:47:03.104" v="817" actId="1076"/>
          <ac:spMkLst>
            <pc:docMk/>
            <pc:sldMk cId="1200175953" sldId="259"/>
            <ac:spMk id="3" creationId="{1F9B1E68-E88F-A0E9-9817-423D76FCEE49}"/>
          </ac:spMkLst>
        </pc:spChg>
      </pc:sldChg>
      <pc:sldChg chg="del">
        <pc:chgData name="Catie McDonald" userId="07642421-351c-46e5-9b14-38e82b4bb9c9" providerId="ADAL" clId="{BA528D51-2C8C-444C-8964-6713A1940E17}" dt="2024-01-03T20:36:13.290" v="50" actId="47"/>
        <pc:sldMkLst>
          <pc:docMk/>
          <pc:sldMk cId="3725676255" sldId="259"/>
        </pc:sldMkLst>
      </pc:sldChg>
      <pc:sldChg chg="modSp add mod">
        <pc:chgData name="Catie McDonald" userId="07642421-351c-46e5-9b14-38e82b4bb9c9" providerId="ADAL" clId="{BA528D51-2C8C-444C-8964-6713A1940E17}" dt="2024-01-03T20:49:05.394" v="1188" actId="20577"/>
        <pc:sldMkLst>
          <pc:docMk/>
          <pc:sldMk cId="93417608" sldId="260"/>
        </pc:sldMkLst>
        <pc:spChg chg="mod">
          <ac:chgData name="Catie McDonald" userId="07642421-351c-46e5-9b14-38e82b4bb9c9" providerId="ADAL" clId="{BA528D51-2C8C-444C-8964-6713A1940E17}" dt="2024-01-03T20:43:03.857" v="451" actId="20577"/>
          <ac:spMkLst>
            <pc:docMk/>
            <pc:sldMk cId="93417608" sldId="260"/>
            <ac:spMk id="2" creationId="{A84A0E41-4864-DF21-A810-4FBB7C922922}"/>
          </ac:spMkLst>
        </pc:spChg>
        <pc:spChg chg="mod">
          <ac:chgData name="Catie McDonald" userId="07642421-351c-46e5-9b14-38e82b4bb9c9" providerId="ADAL" clId="{BA528D51-2C8C-444C-8964-6713A1940E17}" dt="2024-01-03T20:49:05.394" v="1188" actId="20577"/>
          <ac:spMkLst>
            <pc:docMk/>
            <pc:sldMk cId="93417608" sldId="260"/>
            <ac:spMk id="3" creationId="{1F9B1E68-E88F-A0E9-9817-423D76FCEE49}"/>
          </ac:spMkLst>
        </pc:spChg>
      </pc:sldChg>
      <pc:sldChg chg="del">
        <pc:chgData name="Catie McDonald" userId="07642421-351c-46e5-9b14-38e82b4bb9c9" providerId="ADAL" clId="{BA528D51-2C8C-444C-8964-6713A1940E17}" dt="2024-01-03T20:36:13.647" v="52" actId="47"/>
        <pc:sldMkLst>
          <pc:docMk/>
          <pc:sldMk cId="3270763192" sldId="261"/>
        </pc:sldMkLst>
      </pc:sldChg>
      <pc:sldChg chg="modSp add mod modNotesTx">
        <pc:chgData name="Catie McDonald" userId="07642421-351c-46e5-9b14-38e82b4bb9c9" providerId="ADAL" clId="{BA528D51-2C8C-444C-8964-6713A1940E17}" dt="2024-01-03T20:51:47.228" v="1383" actId="20577"/>
        <pc:sldMkLst>
          <pc:docMk/>
          <pc:sldMk cId="3554886686" sldId="261"/>
        </pc:sldMkLst>
        <pc:spChg chg="mod">
          <ac:chgData name="Catie McDonald" userId="07642421-351c-46e5-9b14-38e82b4bb9c9" providerId="ADAL" clId="{BA528D51-2C8C-444C-8964-6713A1940E17}" dt="2024-01-03T20:43:20.250" v="485" actId="20577"/>
          <ac:spMkLst>
            <pc:docMk/>
            <pc:sldMk cId="3554886686" sldId="261"/>
            <ac:spMk id="2" creationId="{A84A0E41-4864-DF21-A810-4FBB7C922922}"/>
          </ac:spMkLst>
        </pc:spChg>
        <pc:spChg chg="mod">
          <ac:chgData name="Catie McDonald" userId="07642421-351c-46e5-9b14-38e82b4bb9c9" providerId="ADAL" clId="{BA528D51-2C8C-444C-8964-6713A1940E17}" dt="2024-01-03T20:51:47.228" v="1383" actId="20577"/>
          <ac:spMkLst>
            <pc:docMk/>
            <pc:sldMk cId="3554886686" sldId="261"/>
            <ac:spMk id="3" creationId="{1F9B1E68-E88F-A0E9-9817-423D76FCEE49}"/>
          </ac:spMkLst>
        </pc:spChg>
      </pc:sldChg>
      <pc:sldChg chg="modSp add mod">
        <pc:chgData name="Catie McDonald" userId="07642421-351c-46e5-9b14-38e82b4bb9c9" providerId="ADAL" clId="{BA528D51-2C8C-444C-8964-6713A1940E17}" dt="2024-01-03T20:53:21.207" v="1627" actId="20577"/>
        <pc:sldMkLst>
          <pc:docMk/>
          <pc:sldMk cId="2865106406" sldId="262"/>
        </pc:sldMkLst>
        <pc:spChg chg="mod">
          <ac:chgData name="Catie McDonald" userId="07642421-351c-46e5-9b14-38e82b4bb9c9" providerId="ADAL" clId="{BA528D51-2C8C-444C-8964-6713A1940E17}" dt="2024-01-03T20:43:41.581" v="518" actId="1076"/>
          <ac:spMkLst>
            <pc:docMk/>
            <pc:sldMk cId="2865106406" sldId="262"/>
            <ac:spMk id="2" creationId="{A84A0E41-4864-DF21-A810-4FBB7C922922}"/>
          </ac:spMkLst>
        </pc:spChg>
        <pc:spChg chg="mod">
          <ac:chgData name="Catie McDonald" userId="07642421-351c-46e5-9b14-38e82b4bb9c9" providerId="ADAL" clId="{BA528D51-2C8C-444C-8964-6713A1940E17}" dt="2024-01-03T20:53:21.207" v="1627" actId="20577"/>
          <ac:spMkLst>
            <pc:docMk/>
            <pc:sldMk cId="2865106406" sldId="262"/>
            <ac:spMk id="3" creationId="{1F9B1E68-E88F-A0E9-9817-423D76FCEE49}"/>
          </ac:spMkLst>
        </pc:spChg>
      </pc:sldChg>
      <pc:sldChg chg="del">
        <pc:chgData name="Catie McDonald" userId="07642421-351c-46e5-9b14-38e82b4bb9c9" providerId="ADAL" clId="{BA528D51-2C8C-444C-8964-6713A1940E17}" dt="2024-01-03T20:36:13.481" v="51" actId="47"/>
        <pc:sldMkLst>
          <pc:docMk/>
          <pc:sldMk cId="2874845716" sldId="262"/>
        </pc:sldMkLst>
      </pc:sldChg>
      <pc:sldChg chg="modSp new mod">
        <pc:chgData name="Catie McDonald" userId="07642421-351c-46e5-9b14-38e82b4bb9c9" providerId="ADAL" clId="{BA528D51-2C8C-444C-8964-6713A1940E17}" dt="2024-01-03T20:56:13.566" v="1926" actId="20577"/>
        <pc:sldMkLst>
          <pc:docMk/>
          <pc:sldMk cId="1489423849" sldId="263"/>
        </pc:sldMkLst>
        <pc:spChg chg="mod">
          <ac:chgData name="Catie McDonald" userId="07642421-351c-46e5-9b14-38e82b4bb9c9" providerId="ADAL" clId="{BA528D51-2C8C-444C-8964-6713A1940E17}" dt="2024-01-03T20:53:35.979" v="1645" actId="20577"/>
          <ac:spMkLst>
            <pc:docMk/>
            <pc:sldMk cId="1489423849" sldId="263"/>
            <ac:spMk id="2" creationId="{06D85A87-7F42-341F-AC1E-A90D9A809613}"/>
          </ac:spMkLst>
        </pc:spChg>
        <pc:spChg chg="mod">
          <ac:chgData name="Catie McDonald" userId="07642421-351c-46e5-9b14-38e82b4bb9c9" providerId="ADAL" clId="{BA528D51-2C8C-444C-8964-6713A1940E17}" dt="2024-01-03T20:54:25.580" v="1694" actId="20577"/>
          <ac:spMkLst>
            <pc:docMk/>
            <pc:sldMk cId="1489423849" sldId="263"/>
            <ac:spMk id="3" creationId="{28DE27FE-7D41-3159-EE28-590C322A68BC}"/>
          </ac:spMkLst>
        </pc:spChg>
        <pc:spChg chg="mod">
          <ac:chgData name="Catie McDonald" userId="07642421-351c-46e5-9b14-38e82b4bb9c9" providerId="ADAL" clId="{BA528D51-2C8C-444C-8964-6713A1940E17}" dt="2024-01-03T20:44:09.644" v="542" actId="20577"/>
          <ac:spMkLst>
            <pc:docMk/>
            <pc:sldMk cId="1489423849" sldId="263"/>
            <ac:spMk id="4" creationId="{48A62A75-01BC-377E-9979-9A0DA2421CB2}"/>
          </ac:spMkLst>
        </pc:spChg>
        <pc:spChg chg="mod">
          <ac:chgData name="Catie McDonald" userId="07642421-351c-46e5-9b14-38e82b4bb9c9" providerId="ADAL" clId="{BA528D51-2C8C-444C-8964-6713A1940E17}" dt="2024-01-03T20:44:17.629" v="561" actId="20577"/>
          <ac:spMkLst>
            <pc:docMk/>
            <pc:sldMk cId="1489423849" sldId="263"/>
            <ac:spMk id="5" creationId="{2BCE83B8-3027-9BCD-4444-0CF7EDCF2864}"/>
          </ac:spMkLst>
        </pc:spChg>
        <pc:spChg chg="mod">
          <ac:chgData name="Catie McDonald" userId="07642421-351c-46e5-9b14-38e82b4bb9c9" providerId="ADAL" clId="{BA528D51-2C8C-444C-8964-6713A1940E17}" dt="2024-01-03T20:44:34.018" v="588" actId="1076"/>
          <ac:spMkLst>
            <pc:docMk/>
            <pc:sldMk cId="1489423849" sldId="263"/>
            <ac:spMk id="6" creationId="{94C11E65-A6CC-C6B9-E757-2966E7BD5961}"/>
          </ac:spMkLst>
        </pc:spChg>
        <pc:spChg chg="mod">
          <ac:chgData name="Catie McDonald" userId="07642421-351c-46e5-9b14-38e82b4bb9c9" providerId="ADAL" clId="{BA528D51-2C8C-444C-8964-6713A1940E17}" dt="2024-01-03T20:44:54.222" v="618" actId="1076"/>
          <ac:spMkLst>
            <pc:docMk/>
            <pc:sldMk cId="1489423849" sldId="263"/>
            <ac:spMk id="7" creationId="{AF78044A-AC77-92AA-4F4B-33A060070219}"/>
          </ac:spMkLst>
        </pc:spChg>
        <pc:spChg chg="mod">
          <ac:chgData name="Catie McDonald" userId="07642421-351c-46e5-9b14-38e82b4bb9c9" providerId="ADAL" clId="{BA528D51-2C8C-444C-8964-6713A1940E17}" dt="2024-01-03T20:54:58.671" v="1757" actId="20577"/>
          <ac:spMkLst>
            <pc:docMk/>
            <pc:sldMk cId="1489423849" sldId="263"/>
            <ac:spMk id="8" creationId="{9F7DA9F1-196E-D0C9-DBCA-B5A5C0DDDE2F}"/>
          </ac:spMkLst>
        </pc:spChg>
        <pc:spChg chg="mod">
          <ac:chgData name="Catie McDonald" userId="07642421-351c-46e5-9b14-38e82b4bb9c9" providerId="ADAL" clId="{BA528D51-2C8C-444C-8964-6713A1940E17}" dt="2024-01-03T20:55:24.447" v="1796" actId="20577"/>
          <ac:spMkLst>
            <pc:docMk/>
            <pc:sldMk cId="1489423849" sldId="263"/>
            <ac:spMk id="9" creationId="{9A4FDAFE-D6B2-D95B-CA71-E41E888CBADD}"/>
          </ac:spMkLst>
        </pc:spChg>
        <pc:spChg chg="mod">
          <ac:chgData name="Catie McDonald" userId="07642421-351c-46e5-9b14-38e82b4bb9c9" providerId="ADAL" clId="{BA528D51-2C8C-444C-8964-6713A1940E17}" dt="2024-01-03T20:55:55.657" v="1860" actId="20577"/>
          <ac:spMkLst>
            <pc:docMk/>
            <pc:sldMk cId="1489423849" sldId="263"/>
            <ac:spMk id="10" creationId="{D59A0ED3-DEA7-B2F7-5865-E051CE8960DA}"/>
          </ac:spMkLst>
        </pc:spChg>
        <pc:spChg chg="mod">
          <ac:chgData name="Catie McDonald" userId="07642421-351c-46e5-9b14-38e82b4bb9c9" providerId="ADAL" clId="{BA528D51-2C8C-444C-8964-6713A1940E17}" dt="2024-01-03T20:56:13.566" v="1926" actId="20577"/>
          <ac:spMkLst>
            <pc:docMk/>
            <pc:sldMk cId="1489423849" sldId="263"/>
            <ac:spMk id="11" creationId="{DA06D48A-930E-3C8F-67C4-EE91986C5B07}"/>
          </ac:spMkLst>
        </pc:spChg>
      </pc:sldChg>
      <pc:sldChg chg="del">
        <pc:chgData name="Catie McDonald" userId="07642421-351c-46e5-9b14-38e82b4bb9c9" providerId="ADAL" clId="{BA528D51-2C8C-444C-8964-6713A1940E17}" dt="2024-01-03T20:36:13.863" v="53" actId="47"/>
        <pc:sldMkLst>
          <pc:docMk/>
          <pc:sldMk cId="2238375537" sldId="263"/>
        </pc:sldMkLst>
      </pc:sldChg>
      <pc:sldChg chg="del">
        <pc:chgData name="Catie McDonald" userId="07642421-351c-46e5-9b14-38e82b4bb9c9" providerId="ADAL" clId="{BA528D51-2C8C-444C-8964-6713A1940E17}" dt="2024-01-03T20:36:14.056" v="54" actId="47"/>
        <pc:sldMkLst>
          <pc:docMk/>
          <pc:sldMk cId="228756421" sldId="264"/>
        </pc:sldMkLst>
      </pc:sldChg>
      <pc:sldChg chg="modSp new mod">
        <pc:chgData name="Catie McDonald" userId="07642421-351c-46e5-9b14-38e82b4bb9c9" providerId="ADAL" clId="{BA528D51-2C8C-444C-8964-6713A1940E17}" dt="2024-01-03T20:45:32.711" v="631" actId="1076"/>
        <pc:sldMkLst>
          <pc:docMk/>
          <pc:sldMk cId="1164947218" sldId="264"/>
        </pc:sldMkLst>
        <pc:spChg chg="mod">
          <ac:chgData name="Catie McDonald" userId="07642421-351c-46e5-9b14-38e82b4bb9c9" providerId="ADAL" clId="{BA528D51-2C8C-444C-8964-6713A1940E17}" dt="2024-01-03T20:45:32.711" v="631" actId="1076"/>
          <ac:spMkLst>
            <pc:docMk/>
            <pc:sldMk cId="1164947218" sldId="264"/>
            <ac:spMk id="2" creationId="{306681A8-5C45-E20D-C854-3CEAA2C1B191}"/>
          </ac:spMkLst>
        </pc:spChg>
      </pc:sldChg>
      <pc:sldChg chg="new">
        <pc:chgData name="Catie McDonald" userId="07642421-351c-46e5-9b14-38e82b4bb9c9" providerId="ADAL" clId="{BA528D51-2C8C-444C-8964-6713A1940E17}" dt="2024-01-03T20:45:49.169" v="634" actId="680"/>
        <pc:sldMkLst>
          <pc:docMk/>
          <pc:sldMk cId="263359427" sldId="265"/>
        </pc:sldMkLst>
      </pc:sldChg>
      <pc:sldChg chg="del">
        <pc:chgData name="Catie McDonald" userId="07642421-351c-46e5-9b14-38e82b4bb9c9" providerId="ADAL" clId="{BA528D51-2C8C-444C-8964-6713A1940E17}" dt="2024-01-03T20:36:14.251" v="55" actId="47"/>
        <pc:sldMkLst>
          <pc:docMk/>
          <pc:sldMk cId="2300859191" sldId="265"/>
        </pc:sldMkLst>
      </pc:sldChg>
      <pc:sldChg chg="new del">
        <pc:chgData name="Catie McDonald" userId="07642421-351c-46e5-9b14-38e82b4bb9c9" providerId="ADAL" clId="{BA528D51-2C8C-444C-8964-6713A1940E17}" dt="2024-01-03T20:45:41.556" v="633" actId="47"/>
        <pc:sldMkLst>
          <pc:docMk/>
          <pc:sldMk cId="2355616096" sldId="265"/>
        </pc:sldMkLst>
      </pc:sldChg>
      <pc:sldChg chg="del">
        <pc:chgData name="Catie McDonald" userId="07642421-351c-46e5-9b14-38e82b4bb9c9" providerId="ADAL" clId="{BA528D51-2C8C-444C-8964-6713A1940E17}" dt="2024-01-03T20:36:14.505" v="56" actId="47"/>
        <pc:sldMkLst>
          <pc:docMk/>
          <pc:sldMk cId="839560680" sldId="266"/>
        </pc:sldMkLst>
      </pc:sldChg>
      <pc:sldChg chg="del">
        <pc:chgData name="Catie McDonald" userId="07642421-351c-46e5-9b14-38e82b4bb9c9" providerId="ADAL" clId="{BA528D51-2C8C-444C-8964-6713A1940E17}" dt="2024-01-03T20:36:14.889" v="57" actId="47"/>
        <pc:sldMkLst>
          <pc:docMk/>
          <pc:sldMk cId="4200345493" sldId="267"/>
        </pc:sldMkLst>
      </pc:sldChg>
      <pc:sldChg chg="del">
        <pc:chgData name="Catie McDonald" userId="07642421-351c-46e5-9b14-38e82b4bb9c9" providerId="ADAL" clId="{BA528D51-2C8C-444C-8964-6713A1940E17}" dt="2024-01-03T20:36:15.773" v="59" actId="47"/>
        <pc:sldMkLst>
          <pc:docMk/>
          <pc:sldMk cId="2979559646" sldId="268"/>
        </pc:sldMkLst>
      </pc:sldChg>
      <pc:sldChg chg="del">
        <pc:chgData name="Catie McDonald" userId="07642421-351c-46e5-9b14-38e82b4bb9c9" providerId="ADAL" clId="{BA528D51-2C8C-444C-8964-6713A1940E17}" dt="2024-01-03T20:36:15.303" v="58" actId="47"/>
        <pc:sldMkLst>
          <pc:docMk/>
          <pc:sldMk cId="1346578820" sldId="269"/>
        </pc:sldMkLst>
      </pc:sldChg>
    </pc:docChg>
  </pc:docChgLst>
  <pc:docChgLst>
    <pc:chgData name="Mel Gillen" userId="840c5593-e846-4e4d-8b07-464f32308082" providerId="ADAL" clId="{D041A3C0-132F-D740-B5FD-EC7D29062EEB}"/>
    <pc:docChg chg="custSel addSld delSld modSld modMainMaster modSection">
      <pc:chgData name="Mel Gillen" userId="840c5593-e846-4e4d-8b07-464f32308082" providerId="ADAL" clId="{D041A3C0-132F-D740-B5FD-EC7D29062EEB}" dt="2024-01-08T16:46:10.654" v="162"/>
      <pc:docMkLst>
        <pc:docMk/>
      </pc:docMkLst>
      <pc:sldChg chg="addSp modSp mod">
        <pc:chgData name="Mel Gillen" userId="840c5593-e846-4e4d-8b07-464f32308082" providerId="ADAL" clId="{D041A3C0-132F-D740-B5FD-EC7D29062EEB}" dt="2024-01-08T15:20:31.016" v="111" actId="1076"/>
        <pc:sldMkLst>
          <pc:docMk/>
          <pc:sldMk cId="206313219" sldId="272"/>
        </pc:sldMkLst>
        <pc:picChg chg="add mod">
          <ac:chgData name="Mel Gillen" userId="840c5593-e846-4e4d-8b07-464f32308082" providerId="ADAL" clId="{D041A3C0-132F-D740-B5FD-EC7D29062EEB}" dt="2024-01-08T15:20:01.910" v="103" actId="1076"/>
          <ac:picMkLst>
            <pc:docMk/>
            <pc:sldMk cId="206313219" sldId="272"/>
            <ac:picMk id="12" creationId="{4A88219B-FF25-219E-C56B-A88459C6F3CD}"/>
          </ac:picMkLst>
        </pc:picChg>
        <pc:picChg chg="add mod">
          <ac:chgData name="Mel Gillen" userId="840c5593-e846-4e4d-8b07-464f32308082" providerId="ADAL" clId="{D041A3C0-132F-D740-B5FD-EC7D29062EEB}" dt="2024-01-08T15:20:14.789" v="107" actId="1076"/>
          <ac:picMkLst>
            <pc:docMk/>
            <pc:sldMk cId="206313219" sldId="272"/>
            <ac:picMk id="13" creationId="{CFD9A83A-FFBB-A125-ED3F-B0FEC471B12F}"/>
          </ac:picMkLst>
        </pc:picChg>
        <pc:picChg chg="add mod">
          <ac:chgData name="Mel Gillen" userId="840c5593-e846-4e4d-8b07-464f32308082" providerId="ADAL" clId="{D041A3C0-132F-D740-B5FD-EC7D29062EEB}" dt="2024-01-08T15:20:22.368" v="109" actId="1076"/>
          <ac:picMkLst>
            <pc:docMk/>
            <pc:sldMk cId="206313219" sldId="272"/>
            <ac:picMk id="14" creationId="{3FBCB90D-2569-47DC-1F61-C279910365BA}"/>
          </ac:picMkLst>
        </pc:picChg>
        <pc:picChg chg="add mod">
          <ac:chgData name="Mel Gillen" userId="840c5593-e846-4e4d-8b07-464f32308082" providerId="ADAL" clId="{D041A3C0-132F-D740-B5FD-EC7D29062EEB}" dt="2024-01-08T15:20:31.016" v="111" actId="1076"/>
          <ac:picMkLst>
            <pc:docMk/>
            <pc:sldMk cId="206313219" sldId="272"/>
            <ac:picMk id="15" creationId="{04CB69EA-BF71-85B3-82A0-A60F91DEE47D}"/>
          </ac:picMkLst>
        </pc:picChg>
      </pc:sldChg>
      <pc:sldChg chg="del">
        <pc:chgData name="Mel Gillen" userId="840c5593-e846-4e4d-8b07-464f32308082" providerId="ADAL" clId="{D041A3C0-132F-D740-B5FD-EC7D29062EEB}" dt="2024-01-08T16:45:35.989" v="130" actId="2696"/>
        <pc:sldMkLst>
          <pc:docMk/>
          <pc:sldMk cId="341928663" sldId="273"/>
        </pc:sldMkLst>
      </pc:sldChg>
      <pc:sldChg chg="modSp mod modClrScheme chgLayout">
        <pc:chgData name="Mel Gillen" userId="840c5593-e846-4e4d-8b07-464f32308082" providerId="ADAL" clId="{D041A3C0-132F-D740-B5FD-EC7D29062EEB}" dt="2024-01-08T16:42:47.731" v="117" actId="20577"/>
        <pc:sldMkLst>
          <pc:docMk/>
          <pc:sldMk cId="4165503183" sldId="275"/>
        </pc:sldMkLst>
        <pc:spChg chg="mod ord">
          <ac:chgData name="Mel Gillen" userId="840c5593-e846-4e4d-8b07-464f32308082" providerId="ADAL" clId="{D041A3C0-132F-D740-B5FD-EC7D29062EEB}" dt="2024-01-08T16:42:47.731" v="117" actId="20577"/>
          <ac:spMkLst>
            <pc:docMk/>
            <pc:sldMk cId="4165503183" sldId="275"/>
            <ac:spMk id="2" creationId="{857A25A7-3963-8372-F376-26B2B9FBD51A}"/>
          </ac:spMkLst>
        </pc:spChg>
      </pc:sldChg>
      <pc:sldChg chg="modSp mod modClrScheme chgLayout">
        <pc:chgData name="Mel Gillen" userId="840c5593-e846-4e4d-8b07-464f32308082" providerId="ADAL" clId="{D041A3C0-132F-D740-B5FD-EC7D29062EEB}" dt="2024-01-08T16:42:51.882" v="120" actId="20577"/>
        <pc:sldMkLst>
          <pc:docMk/>
          <pc:sldMk cId="2799786701" sldId="7846"/>
        </pc:sldMkLst>
        <pc:spChg chg="mod ord">
          <ac:chgData name="Mel Gillen" userId="840c5593-e846-4e4d-8b07-464f32308082" providerId="ADAL" clId="{D041A3C0-132F-D740-B5FD-EC7D29062EEB}" dt="2024-01-08T16:42:51.882" v="120" actId="20577"/>
          <ac:spMkLst>
            <pc:docMk/>
            <pc:sldMk cId="2799786701" sldId="7846"/>
            <ac:spMk id="2" creationId="{EF2CE4FA-42F0-0762-46B5-62B45F722423}"/>
          </ac:spMkLst>
        </pc:spChg>
      </pc:sldChg>
      <pc:sldChg chg="modSp mod modClrScheme chgLayout">
        <pc:chgData name="Mel Gillen" userId="840c5593-e846-4e4d-8b07-464f32308082" providerId="ADAL" clId="{D041A3C0-132F-D740-B5FD-EC7D29062EEB}" dt="2024-01-08T16:45:16.984" v="126" actId="20577"/>
        <pc:sldMkLst>
          <pc:docMk/>
          <pc:sldMk cId="275930212" sldId="7878"/>
        </pc:sldMkLst>
        <pc:spChg chg="mod ord">
          <ac:chgData name="Mel Gillen" userId="840c5593-e846-4e4d-8b07-464f32308082" providerId="ADAL" clId="{D041A3C0-132F-D740-B5FD-EC7D29062EEB}" dt="2024-01-08T16:45:16.984" v="126" actId="20577"/>
          <ac:spMkLst>
            <pc:docMk/>
            <pc:sldMk cId="275930212" sldId="7878"/>
            <ac:spMk id="2" creationId="{4FCD0575-7DFD-C79E-634B-1A26F1A1B7FF}"/>
          </ac:spMkLst>
        </pc:spChg>
      </pc:sldChg>
      <pc:sldChg chg="modSp mod">
        <pc:chgData name="Mel Gillen" userId="840c5593-e846-4e4d-8b07-464f32308082" providerId="ADAL" clId="{D041A3C0-132F-D740-B5FD-EC7D29062EEB}" dt="2024-01-08T16:44:21.792" v="123" actId="20577"/>
        <pc:sldMkLst>
          <pc:docMk/>
          <pc:sldMk cId="2395774973" sldId="7880"/>
        </pc:sldMkLst>
        <pc:spChg chg="mod">
          <ac:chgData name="Mel Gillen" userId="840c5593-e846-4e4d-8b07-464f32308082" providerId="ADAL" clId="{D041A3C0-132F-D740-B5FD-EC7D29062EEB}" dt="2024-01-08T16:44:21.792" v="123" actId="20577"/>
          <ac:spMkLst>
            <pc:docMk/>
            <pc:sldMk cId="2395774973" sldId="7880"/>
            <ac:spMk id="2" creationId="{24330985-3D3E-B08A-709F-9E8C24D6D9B4}"/>
          </ac:spMkLst>
        </pc:spChg>
      </pc:sldChg>
      <pc:sldChg chg="modSp mod modClrScheme chgLayout">
        <pc:chgData name="Mel Gillen" userId="840c5593-e846-4e4d-8b07-464f32308082" providerId="ADAL" clId="{D041A3C0-132F-D740-B5FD-EC7D29062EEB}" dt="2024-01-08T16:45:24.726" v="129" actId="20577"/>
        <pc:sldMkLst>
          <pc:docMk/>
          <pc:sldMk cId="4285208192" sldId="7884"/>
        </pc:sldMkLst>
        <pc:spChg chg="mod ord">
          <ac:chgData name="Mel Gillen" userId="840c5593-e846-4e4d-8b07-464f32308082" providerId="ADAL" clId="{D041A3C0-132F-D740-B5FD-EC7D29062EEB}" dt="2024-01-08T16:45:24.726" v="129" actId="20577"/>
          <ac:spMkLst>
            <pc:docMk/>
            <pc:sldMk cId="4285208192" sldId="7884"/>
            <ac:spMk id="2" creationId="{DAA5F37F-555A-7303-4C52-E2BF56F3DAC6}"/>
          </ac:spMkLst>
        </pc:spChg>
      </pc:sldChg>
      <pc:sldChg chg="modSp">
        <pc:chgData name="Mel Gillen" userId="840c5593-e846-4e4d-8b07-464f32308082" providerId="ADAL" clId="{D041A3C0-132F-D740-B5FD-EC7D29062EEB}" dt="2024-01-08T15:17:09.112" v="72" actId="14826"/>
        <pc:sldMkLst>
          <pc:docMk/>
          <pc:sldMk cId="890843367" sldId="7885"/>
        </pc:sldMkLst>
        <pc:picChg chg="mod">
          <ac:chgData name="Mel Gillen" userId="840c5593-e846-4e4d-8b07-464f32308082" providerId="ADAL" clId="{D041A3C0-132F-D740-B5FD-EC7D29062EEB}" dt="2024-01-08T15:17:09.112" v="72" actId="14826"/>
          <ac:picMkLst>
            <pc:docMk/>
            <pc:sldMk cId="890843367" sldId="7885"/>
            <ac:picMk id="11" creationId="{F3B5E09E-DD55-D34D-BBDC-4381969B8B44}"/>
          </ac:picMkLst>
        </pc:picChg>
      </pc:sldChg>
      <pc:sldChg chg="addSp delSp modSp new mod">
        <pc:chgData name="Mel Gillen" userId="840c5593-e846-4e4d-8b07-464f32308082" providerId="ADAL" clId="{D041A3C0-132F-D740-B5FD-EC7D29062EEB}" dt="2024-01-08T16:46:10.654" v="162"/>
        <pc:sldMkLst>
          <pc:docMk/>
          <pc:sldMk cId="2624504419" sldId="7886"/>
        </pc:sldMkLst>
        <pc:spChg chg="add del mod">
          <ac:chgData name="Mel Gillen" userId="840c5593-e846-4e4d-8b07-464f32308082" providerId="ADAL" clId="{D041A3C0-132F-D740-B5FD-EC7D29062EEB}" dt="2024-01-08T16:46:09.827" v="160"/>
          <ac:spMkLst>
            <pc:docMk/>
            <pc:sldMk cId="2624504419" sldId="7886"/>
            <ac:spMk id="2" creationId="{251CEF0C-EB2C-ADEC-4D76-B14011C12CF3}"/>
          </ac:spMkLst>
        </pc:spChg>
        <pc:spChg chg="add del mod">
          <ac:chgData name="Mel Gillen" userId="840c5593-e846-4e4d-8b07-464f32308082" providerId="ADAL" clId="{D041A3C0-132F-D740-B5FD-EC7D29062EEB}" dt="2024-01-08T16:46:10.654" v="162"/>
          <ac:spMkLst>
            <pc:docMk/>
            <pc:sldMk cId="2624504419" sldId="7886"/>
            <ac:spMk id="3" creationId="{E6B39902-AA61-38E1-71DB-E0A2BFE33580}"/>
          </ac:spMkLst>
        </pc:spChg>
      </pc:sldChg>
      <pc:sldMasterChg chg="addSldLayout delSldLayout modSldLayout">
        <pc:chgData name="Mel Gillen" userId="840c5593-e846-4e4d-8b07-464f32308082" providerId="ADAL" clId="{D041A3C0-132F-D740-B5FD-EC7D29062EEB}" dt="2024-01-08T16:46:06.224" v="158" actId="20577"/>
        <pc:sldMasterMkLst>
          <pc:docMk/>
          <pc:sldMasterMk cId="3316915987" sldId="2147483648"/>
        </pc:sldMasterMkLst>
        <pc:sldLayoutChg chg="modSp mod">
          <pc:chgData name="Mel Gillen" userId="840c5593-e846-4e4d-8b07-464f32308082" providerId="ADAL" clId="{D041A3C0-132F-D740-B5FD-EC7D29062EEB}" dt="2024-01-08T16:46:06.224" v="158" actId="20577"/>
          <pc:sldLayoutMkLst>
            <pc:docMk/>
            <pc:sldMasterMk cId="3316915987" sldId="2147483648"/>
            <pc:sldLayoutMk cId="3664788241" sldId="2147483728"/>
          </pc:sldLayoutMkLst>
          <pc:spChg chg="mod">
            <ac:chgData name="Mel Gillen" userId="840c5593-e846-4e4d-8b07-464f32308082" providerId="ADAL" clId="{D041A3C0-132F-D740-B5FD-EC7D29062EEB}" dt="2024-01-08T16:46:06.224" v="158" actId="20577"/>
            <ac:spMkLst>
              <pc:docMk/>
              <pc:sldMasterMk cId="3316915987" sldId="2147483648"/>
              <pc:sldLayoutMk cId="3664788241" sldId="2147483728"/>
              <ac:spMk id="17" creationId="{F5F4DF06-16DE-4B8A-8B0D-8C7D3232D51D}"/>
            </ac:spMkLst>
          </pc:spChg>
        </pc:sldLayoutChg>
        <pc:sldLayoutChg chg="modSp add mod modTransition">
          <pc:chgData name="Mel Gillen" userId="840c5593-e846-4e4d-8b07-464f32308082" providerId="ADAL" clId="{D041A3C0-132F-D740-B5FD-EC7D29062EEB}" dt="2024-01-08T15:02:46.350" v="44"/>
          <pc:sldLayoutMkLst>
            <pc:docMk/>
            <pc:sldMasterMk cId="3316915987" sldId="2147483648"/>
            <pc:sldLayoutMk cId="2199927382" sldId="2147483817"/>
          </pc:sldLayoutMkLst>
          <pc:spChg chg="mod">
            <ac:chgData name="Mel Gillen" userId="840c5593-e846-4e4d-8b07-464f32308082" providerId="ADAL" clId="{D041A3C0-132F-D740-B5FD-EC7D29062EEB}" dt="2024-01-08T15:02:35.574" v="42" actId="207"/>
            <ac:spMkLst>
              <pc:docMk/>
              <pc:sldMasterMk cId="3316915987" sldId="2147483648"/>
              <pc:sldLayoutMk cId="2199927382" sldId="2147483817"/>
              <ac:spMk id="9" creationId="{97D27C74-FF47-443F-81D8-BA1E0A11D76E}"/>
            </ac:spMkLst>
          </pc:spChg>
          <pc:picChg chg="mod">
            <ac:chgData name="Mel Gillen" userId="840c5593-e846-4e4d-8b07-464f32308082" providerId="ADAL" clId="{D041A3C0-132F-D740-B5FD-EC7D29062EEB}" dt="2024-01-08T15:02:26.403" v="41" actId="29295"/>
            <ac:picMkLst>
              <pc:docMk/>
              <pc:sldMasterMk cId="3316915987" sldId="2147483648"/>
              <pc:sldLayoutMk cId="2199927382" sldId="2147483817"/>
              <ac:picMk id="13" creationId="{A6E75402-EBE9-4D35-A57B-DA7E4CF175CB}"/>
            </ac:picMkLst>
          </pc:picChg>
          <pc:picChg chg="mod">
            <ac:chgData name="Mel Gillen" userId="840c5593-e846-4e4d-8b07-464f32308082" providerId="ADAL" clId="{D041A3C0-132F-D740-B5FD-EC7D29062EEB}" dt="2024-01-08T15:02:46.350" v="44"/>
            <ac:picMkLst>
              <pc:docMk/>
              <pc:sldMasterMk cId="3316915987" sldId="2147483648"/>
              <pc:sldLayoutMk cId="2199927382" sldId="2147483817"/>
              <ac:picMk id="14" creationId="{636FE151-3A9F-4F87-AE89-C1936F4F6FA9}"/>
            </ac:picMkLst>
          </pc:picChg>
        </pc:sldLayoutChg>
        <pc:sldLayoutChg chg="modSp add del mod modTransition">
          <pc:chgData name="Mel Gillen" userId="840c5593-e846-4e4d-8b07-464f32308082" providerId="ADAL" clId="{D041A3C0-132F-D740-B5FD-EC7D29062EEB}" dt="2024-01-08T14:59:46.079" v="2" actId="2696"/>
          <pc:sldLayoutMkLst>
            <pc:docMk/>
            <pc:sldMasterMk cId="3316915987" sldId="2147483648"/>
            <pc:sldLayoutMk cId="2461211096" sldId="2147483817"/>
          </pc:sldLayoutMkLst>
          <pc:spChg chg="mod">
            <ac:chgData name="Mel Gillen" userId="840c5593-e846-4e4d-8b07-464f32308082" providerId="ADAL" clId="{D041A3C0-132F-D740-B5FD-EC7D29062EEB}" dt="2024-01-08T14:59:00.652" v="1" actId="1076"/>
            <ac:spMkLst>
              <pc:docMk/>
              <pc:sldMasterMk cId="3316915987" sldId="2147483648"/>
              <pc:sldLayoutMk cId="2461211096" sldId="2147483817"/>
              <ac:spMk id="15" creationId="{60F828EF-2133-46F6-AFB9-B762B88EC563}"/>
            </ac:spMkLst>
          </pc:spChg>
        </pc:sldLayoutChg>
        <pc:sldLayoutChg chg="modSp add mod modTransition">
          <pc:chgData name="Mel Gillen" userId="840c5593-e846-4e4d-8b07-464f32308082" providerId="ADAL" clId="{D041A3C0-132F-D740-B5FD-EC7D29062EEB}" dt="2024-01-08T15:15:45.646" v="69" actId="14100"/>
          <pc:sldLayoutMkLst>
            <pc:docMk/>
            <pc:sldMasterMk cId="3316915987" sldId="2147483648"/>
            <pc:sldLayoutMk cId="2782847330" sldId="2147483818"/>
          </pc:sldLayoutMkLst>
          <pc:spChg chg="mod">
            <ac:chgData name="Mel Gillen" userId="840c5593-e846-4e4d-8b07-464f32308082" providerId="ADAL" clId="{D041A3C0-132F-D740-B5FD-EC7D29062EEB}" dt="2024-01-08T15:15:28.831" v="64" actId="207"/>
            <ac:spMkLst>
              <pc:docMk/>
              <pc:sldMasterMk cId="3316915987" sldId="2147483648"/>
              <pc:sldLayoutMk cId="2782847330" sldId="2147483818"/>
              <ac:spMk id="9" creationId="{97D27C74-FF47-443F-81D8-BA1E0A11D76E}"/>
            </ac:spMkLst>
          </pc:spChg>
          <pc:picChg chg="mod">
            <ac:chgData name="Mel Gillen" userId="840c5593-e846-4e4d-8b07-464f32308082" providerId="ADAL" clId="{D041A3C0-132F-D740-B5FD-EC7D29062EEB}" dt="2024-01-08T15:15:45.646" v="69" actId="14100"/>
            <ac:picMkLst>
              <pc:docMk/>
              <pc:sldMasterMk cId="3316915987" sldId="2147483648"/>
              <pc:sldLayoutMk cId="2782847330" sldId="2147483818"/>
              <ac:picMk id="3" creationId="{44BE1D39-7090-4F12-B00F-93D45538C4AF}"/>
            </ac:picMkLst>
          </pc:picChg>
          <pc:picChg chg="mod">
            <ac:chgData name="Mel Gillen" userId="840c5593-e846-4e4d-8b07-464f32308082" providerId="ADAL" clId="{D041A3C0-132F-D740-B5FD-EC7D29062EEB}" dt="2024-01-08T15:15:39.877" v="67"/>
            <ac:picMkLst>
              <pc:docMk/>
              <pc:sldMasterMk cId="3316915987" sldId="2147483648"/>
              <pc:sldLayoutMk cId="2782847330" sldId="2147483818"/>
              <ac:picMk id="14" creationId="{636FE151-3A9F-4F87-AE89-C1936F4F6FA9}"/>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C328B0-C050-32F8-C372-13FE1A62E0E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4EED3F-4715-DA69-07A7-9AC49FC2E83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1B04CF2-1555-412E-B710-271B5CD6C1AA}" type="datetimeFigureOut">
              <a:rPr lang="en-US" smtClean="0"/>
              <a:t>1/9/2024</a:t>
            </a:fld>
            <a:endParaRPr lang="en-US"/>
          </a:p>
        </p:txBody>
      </p:sp>
      <p:sp>
        <p:nvSpPr>
          <p:cNvPr id="4" name="Footer Placeholder 3">
            <a:extLst>
              <a:ext uri="{FF2B5EF4-FFF2-40B4-BE49-F238E27FC236}">
                <a16:creationId xmlns:a16="http://schemas.microsoft.com/office/drawing/2014/main" id="{570152FE-6F09-7CA9-7AE1-0503AA16C66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082B8B-D4C2-BEFE-3BEC-CB7985AFE22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C847E7E-3FFF-4C7F-8781-A905AE0D5AD5}" type="slidenum">
              <a:rPr lang="en-US" smtClean="0"/>
              <a:t>‹#›</a:t>
            </a:fld>
            <a:endParaRPr lang="en-US"/>
          </a:p>
        </p:txBody>
      </p:sp>
    </p:spTree>
    <p:extLst>
      <p:ext uri="{BB962C8B-B14F-4D97-AF65-F5344CB8AC3E}">
        <p14:creationId xmlns:p14="http://schemas.microsoft.com/office/powerpoint/2010/main" val="4268304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Clear Sans Regular"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Clear Sans Regular" charset="0"/>
              </a:defRPr>
            </a:lvl1pPr>
          </a:lstStyle>
          <a:p>
            <a:fld id="{81842A3C-8584-6145-92CE-4D4791C4BB0C}" type="datetimeFigureOut">
              <a:rPr lang="en-US" smtClean="0"/>
              <a:pPr/>
              <a:t>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Clear Sans Regular"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Clear Sans Regular" charset="0"/>
              </a:defRPr>
            </a:lvl1pPr>
          </a:lstStyle>
          <a:p>
            <a:fld id="{544BBA8B-3F5C-874B-9943-6A008FED75C0}" type="slidenum">
              <a:rPr lang="en-US" smtClean="0"/>
              <a:pPr/>
              <a:t>‹#›</a:t>
            </a:fld>
            <a:endParaRPr lang="en-US"/>
          </a:p>
        </p:txBody>
      </p:sp>
    </p:spTree>
    <p:extLst>
      <p:ext uri="{BB962C8B-B14F-4D97-AF65-F5344CB8AC3E}">
        <p14:creationId xmlns:p14="http://schemas.microsoft.com/office/powerpoint/2010/main" val="125301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lear Sans Regular" charset="0"/>
        <a:ea typeface="+mn-ea"/>
        <a:cs typeface="+mn-cs"/>
      </a:defRPr>
    </a:lvl1pPr>
    <a:lvl2pPr marL="457200" algn="l" defTabSz="914400" rtl="0" eaLnBrk="1" latinLnBrk="0" hangingPunct="1">
      <a:defRPr sz="1200" b="0" i="0" kern="1200">
        <a:solidFill>
          <a:schemeClr val="tx1"/>
        </a:solidFill>
        <a:latin typeface="Clear Sans Regular" charset="0"/>
        <a:ea typeface="+mn-ea"/>
        <a:cs typeface="+mn-cs"/>
      </a:defRPr>
    </a:lvl2pPr>
    <a:lvl3pPr marL="914400" algn="l" defTabSz="914400" rtl="0" eaLnBrk="1" latinLnBrk="0" hangingPunct="1">
      <a:defRPr sz="1200" b="0" i="0" kern="1200">
        <a:solidFill>
          <a:schemeClr val="tx1"/>
        </a:solidFill>
        <a:latin typeface="Clear Sans Regular" charset="0"/>
        <a:ea typeface="+mn-ea"/>
        <a:cs typeface="+mn-cs"/>
      </a:defRPr>
    </a:lvl3pPr>
    <a:lvl4pPr marL="1371600" algn="l" defTabSz="914400" rtl="0" eaLnBrk="1" latinLnBrk="0" hangingPunct="1">
      <a:defRPr sz="1200" b="0" i="0" kern="1200">
        <a:solidFill>
          <a:schemeClr val="tx1"/>
        </a:solidFill>
        <a:latin typeface="Clear Sans Regular" charset="0"/>
        <a:ea typeface="+mn-ea"/>
        <a:cs typeface="+mn-cs"/>
      </a:defRPr>
    </a:lvl4pPr>
    <a:lvl5pPr marL="1828800" algn="l" defTabSz="914400" rtl="0" eaLnBrk="1" latinLnBrk="0" hangingPunct="1">
      <a:defRPr sz="1200" b="0" i="0" kern="1200">
        <a:solidFill>
          <a:schemeClr val="tx1"/>
        </a:solidFill>
        <a:latin typeface="Clear Sans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888888"/>
                </a:solidFill>
                <a:effectLst/>
                <a:latin typeface="Lato" panose="020F0502020204030203" pitchFamily="34" charset="0"/>
              </a:rPr>
              <a:t>Session Description: ​</a:t>
            </a:r>
            <a:r>
              <a:rPr lang="en-US" b="0" i="0" dirty="0">
                <a:solidFill>
                  <a:srgbClr val="888888"/>
                </a:solidFill>
                <a:effectLst/>
                <a:latin typeface="Lato" panose="020F0502020204030203" pitchFamily="34" charset="0"/>
              </a:rPr>
              <a:t>Being a volunteer board member comes with a lot of responsibility. What do you need to deliver on that responsibility? What do you need from your CEO and the leadership team? And what do you need from your fellow board members? And how can you get what you need? We will discuss how to assess those needs and then determine how to meet them.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381103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situation</a:t>
            </a:r>
          </a:p>
          <a:p>
            <a:r>
              <a:rPr lang="en-US" sz="1200" dirty="0"/>
              <a:t>You’re required to have a Board </a:t>
            </a:r>
          </a:p>
          <a:p>
            <a:r>
              <a:rPr lang="en-US" sz="1200" dirty="0"/>
              <a:t>You’re required to meet monthly</a:t>
            </a:r>
          </a:p>
          <a:p>
            <a:r>
              <a:rPr lang="en-US" sz="1200" dirty="0"/>
              <a:t>How can you make the best of this situation and give your Board exactly what they need to have productive, energetic, and dare I say FUN meetings?  </a:t>
            </a:r>
          </a:p>
          <a:p>
            <a:r>
              <a:rPr lang="en-US" dirty="0"/>
              <a:t> – you are </a:t>
            </a:r>
            <a:r>
              <a:rPr lang="en-US"/>
              <a:t>a CEO   </a:t>
            </a:r>
            <a:endParaRPr lang="en-US" dirty="0"/>
          </a:p>
        </p:txBody>
      </p:sp>
      <p:sp>
        <p:nvSpPr>
          <p:cNvPr id="4" name="Slide Number Placeholder 3"/>
          <p:cNvSpPr>
            <a:spLocks noGrp="1"/>
          </p:cNvSpPr>
          <p:nvPr>
            <p:ph type="sldNum" sz="quarter" idx="5"/>
          </p:nvPr>
        </p:nvSpPr>
        <p:spPr/>
        <p:txBody>
          <a:bodyPr/>
          <a:lstStyle/>
          <a:p>
            <a:fld id="{544BBA8B-3F5C-874B-9943-6A008FED75C0}" type="slidenum">
              <a:rPr lang="en-US" smtClean="0"/>
              <a:pPr/>
              <a:t>2</a:t>
            </a:fld>
            <a:endParaRPr lang="en-US"/>
          </a:p>
        </p:txBody>
      </p:sp>
    </p:spTree>
    <p:extLst>
      <p:ext uri="{BB962C8B-B14F-4D97-AF65-F5344CB8AC3E}">
        <p14:creationId xmlns:p14="http://schemas.microsoft.com/office/powerpoint/2010/main" val="335281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Yes, yes the credit union strategy, but also YOUR vision</a:t>
            </a:r>
          </a:p>
          <a:p>
            <a:pPr marL="742950" lvl="1" indent="-285750">
              <a:buFont typeface="Arial" panose="020B0604020202020204" pitchFamily="34" charset="0"/>
              <a:buChar char="•"/>
            </a:pPr>
            <a:r>
              <a:rPr lang="en-US" sz="2400" dirty="0"/>
              <a:t>For the credit union </a:t>
            </a:r>
          </a:p>
          <a:p>
            <a:pPr marL="742950" lvl="1" indent="-285750">
              <a:buFont typeface="Arial" panose="020B0604020202020204" pitchFamily="34" charset="0"/>
              <a:buChar char="•"/>
            </a:pPr>
            <a:r>
              <a:rPr lang="en-US" sz="2400" dirty="0"/>
              <a:t>For the board </a:t>
            </a:r>
          </a:p>
          <a:p>
            <a:pPr marL="742950" lvl="1" indent="-285750">
              <a:buFont typeface="Arial" panose="020B0604020202020204" pitchFamily="34" charset="0"/>
              <a:buChar char="•"/>
            </a:pPr>
            <a:r>
              <a:rPr lang="en-US" sz="2400" dirty="0"/>
              <a:t>For your career path </a:t>
            </a:r>
          </a:p>
          <a:p>
            <a:endParaRPr lang="en-US" dirty="0"/>
          </a:p>
          <a:p>
            <a:r>
              <a:rPr lang="en-US" dirty="0"/>
              <a:t>For the credit union = growth and culture and where you deliberately want to be </a:t>
            </a:r>
          </a:p>
          <a:p>
            <a:r>
              <a:rPr lang="en-US" dirty="0"/>
              <a:t>For your career path = use Tony example </a:t>
            </a:r>
          </a:p>
          <a:p>
            <a:r>
              <a:rPr lang="en-US" dirty="0"/>
              <a:t>Be able to tell this story and make it compelling </a:t>
            </a:r>
          </a:p>
          <a:p>
            <a:endParaRPr lang="en-US" dirty="0"/>
          </a:p>
        </p:txBody>
      </p:sp>
      <p:sp>
        <p:nvSpPr>
          <p:cNvPr id="4" name="Slide Number Placeholder 3"/>
          <p:cNvSpPr>
            <a:spLocks noGrp="1"/>
          </p:cNvSpPr>
          <p:nvPr>
            <p:ph type="sldNum" sz="quarter" idx="5"/>
          </p:nvPr>
        </p:nvSpPr>
        <p:spPr/>
        <p:txBody>
          <a:bodyPr/>
          <a:lstStyle/>
          <a:p>
            <a:fld id="{544BBA8B-3F5C-874B-9943-6A008FED75C0}" type="slidenum">
              <a:rPr lang="en-US" smtClean="0"/>
              <a:pPr/>
              <a:t>3</a:t>
            </a:fld>
            <a:endParaRPr lang="en-US"/>
          </a:p>
        </p:txBody>
      </p:sp>
    </p:spTree>
    <p:extLst>
      <p:ext uri="{BB962C8B-B14F-4D97-AF65-F5344CB8AC3E}">
        <p14:creationId xmlns:p14="http://schemas.microsoft.com/office/powerpoint/2010/main" val="420107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Yes, yes the credit union strategy, but also YOUR vision</a:t>
            </a:r>
          </a:p>
          <a:p>
            <a:pPr marL="742950" lvl="1" indent="-285750">
              <a:buFont typeface="Arial" panose="020B0604020202020204" pitchFamily="34" charset="0"/>
              <a:buChar char="•"/>
            </a:pPr>
            <a:r>
              <a:rPr lang="en-US" sz="2400" dirty="0"/>
              <a:t>For the credit union </a:t>
            </a:r>
          </a:p>
          <a:p>
            <a:pPr marL="742950" lvl="1" indent="-285750">
              <a:buFont typeface="Arial" panose="020B0604020202020204" pitchFamily="34" charset="0"/>
              <a:buChar char="•"/>
            </a:pPr>
            <a:r>
              <a:rPr lang="en-US" sz="2400" dirty="0"/>
              <a:t>For the board </a:t>
            </a:r>
          </a:p>
          <a:p>
            <a:pPr marL="742950" lvl="1" indent="-285750">
              <a:buFont typeface="Arial" panose="020B0604020202020204" pitchFamily="34" charset="0"/>
              <a:buChar char="•"/>
            </a:pPr>
            <a:r>
              <a:rPr lang="en-US" sz="2400" dirty="0"/>
              <a:t>For your career path </a:t>
            </a:r>
          </a:p>
          <a:p>
            <a:endParaRPr lang="en-US" dirty="0"/>
          </a:p>
          <a:p>
            <a:r>
              <a:rPr lang="en-US" dirty="0"/>
              <a:t>For the credit union = growth and culture and where you deliberately want to be </a:t>
            </a:r>
          </a:p>
          <a:p>
            <a:r>
              <a:rPr lang="en-US" dirty="0"/>
              <a:t>For your career path = use Tony example </a:t>
            </a:r>
          </a:p>
          <a:p>
            <a:r>
              <a:rPr lang="en-US" dirty="0"/>
              <a:t>Be able to tell this story and make it compelling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63800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Or – start at the very beginning, it’s a very good place to start </a:t>
            </a:r>
          </a:p>
          <a:p>
            <a:pPr marL="742950" lvl="1" indent="-285750">
              <a:buFont typeface="Arial" panose="020B0604020202020204" pitchFamily="34" charset="0"/>
              <a:buChar char="•"/>
            </a:pPr>
            <a:r>
              <a:rPr lang="en-US" sz="2400" dirty="0"/>
              <a:t>What is a credit union </a:t>
            </a:r>
          </a:p>
          <a:p>
            <a:pPr marL="742950" lvl="1" indent="-285750">
              <a:buFont typeface="Arial" panose="020B0604020202020204" pitchFamily="34" charset="0"/>
              <a:buChar char="•"/>
            </a:pPr>
            <a:r>
              <a:rPr lang="en-US" sz="2400" dirty="0"/>
              <a:t>How do credit unions work </a:t>
            </a:r>
          </a:p>
          <a:p>
            <a:pPr marL="742950" lvl="1" indent="-285750">
              <a:buFont typeface="Arial" panose="020B0604020202020204" pitchFamily="34" charset="0"/>
              <a:buChar char="•"/>
            </a:pPr>
            <a:r>
              <a:rPr lang="en-US" sz="2400" dirty="0"/>
              <a:t>How boards work </a:t>
            </a:r>
          </a:p>
          <a:p>
            <a:pPr marL="742950" lvl="1" indent="-285750">
              <a:buFont typeface="Arial" panose="020B0604020202020204" pitchFamily="34" charset="0"/>
              <a:buChar char="•"/>
            </a:pPr>
            <a:r>
              <a:rPr lang="en-US" sz="2400" dirty="0"/>
              <a:t>Introduce the credit union ecosystem </a:t>
            </a:r>
          </a:p>
          <a:p>
            <a:pPr marL="1200150" lvl="2" indent="-285750">
              <a:buFont typeface="Arial" panose="020B0604020202020204" pitchFamily="34" charset="0"/>
              <a:buChar char="•"/>
            </a:pPr>
            <a:r>
              <a:rPr lang="en-US" sz="2400" dirty="0"/>
              <a:t>Key players and organizations </a:t>
            </a:r>
          </a:p>
          <a:p>
            <a:pPr marL="1200150" lvl="2" indent="-285750">
              <a:buFont typeface="Arial" panose="020B0604020202020204" pitchFamily="34" charset="0"/>
              <a:buChar char="•"/>
            </a:pPr>
            <a:r>
              <a:rPr lang="en-US" sz="2400" dirty="0"/>
              <a:t>Credit union language </a:t>
            </a:r>
          </a:p>
          <a:p>
            <a:pPr marL="1200150" lvl="2" indent="-285750">
              <a:buFont typeface="Arial" panose="020B0604020202020204" pitchFamily="34" charset="0"/>
              <a:buChar char="•"/>
            </a:pPr>
            <a:r>
              <a:rPr lang="en-US" sz="2400" dirty="0"/>
              <a:t>Advocacy </a:t>
            </a:r>
          </a:p>
          <a:p>
            <a:pPr marL="1200150" lvl="2" indent="-285750">
              <a:buFont typeface="Arial" panose="020B0604020202020204" pitchFamily="34" charset="0"/>
              <a:buChar char="•"/>
            </a:pPr>
            <a:r>
              <a:rPr lang="en-US" sz="2400" dirty="0"/>
              <a:t>Your expectations of the board in these activities </a:t>
            </a:r>
          </a:p>
          <a:p>
            <a:endParaRPr lang="en-US" dirty="0"/>
          </a:p>
          <a:p>
            <a:endParaRPr lang="en-US" dirty="0"/>
          </a:p>
        </p:txBody>
      </p:sp>
      <p:sp>
        <p:nvSpPr>
          <p:cNvPr id="4" name="Slide Number Placeholder 3"/>
          <p:cNvSpPr>
            <a:spLocks noGrp="1"/>
          </p:cNvSpPr>
          <p:nvPr>
            <p:ph type="sldNum" sz="quarter" idx="5"/>
          </p:nvPr>
        </p:nvSpPr>
        <p:spPr/>
        <p:txBody>
          <a:bodyPr/>
          <a:lstStyle/>
          <a:p>
            <a:fld id="{544BBA8B-3F5C-874B-9943-6A008FED75C0}" type="slidenum">
              <a:rPr lang="en-US" smtClean="0"/>
              <a:pPr/>
              <a:t>5</a:t>
            </a:fld>
            <a:endParaRPr lang="en-US"/>
          </a:p>
        </p:txBody>
      </p:sp>
    </p:spTree>
    <p:extLst>
      <p:ext uri="{BB962C8B-B14F-4D97-AF65-F5344CB8AC3E}">
        <p14:creationId xmlns:p14="http://schemas.microsoft.com/office/powerpoint/2010/main" val="270575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Or – start at the very beginning, it’s a very good place to start </a:t>
            </a:r>
          </a:p>
          <a:p>
            <a:pPr marL="742950" lvl="1" indent="-285750">
              <a:buFont typeface="Arial" panose="020B0604020202020204" pitchFamily="34" charset="0"/>
              <a:buChar char="•"/>
            </a:pPr>
            <a:r>
              <a:rPr lang="en-US" sz="2400" dirty="0"/>
              <a:t>What is a credit union </a:t>
            </a:r>
          </a:p>
          <a:p>
            <a:pPr marL="742950" lvl="1" indent="-285750">
              <a:buFont typeface="Arial" panose="020B0604020202020204" pitchFamily="34" charset="0"/>
              <a:buChar char="•"/>
            </a:pPr>
            <a:r>
              <a:rPr lang="en-US" sz="2400" dirty="0"/>
              <a:t>How do credit unions work </a:t>
            </a:r>
          </a:p>
          <a:p>
            <a:pPr marL="742950" lvl="1" indent="-285750">
              <a:buFont typeface="Arial" panose="020B0604020202020204" pitchFamily="34" charset="0"/>
              <a:buChar char="•"/>
            </a:pPr>
            <a:r>
              <a:rPr lang="en-US" sz="2400" dirty="0"/>
              <a:t>How boards work </a:t>
            </a:r>
          </a:p>
          <a:p>
            <a:pPr marL="742950" lvl="1" indent="-285750">
              <a:buFont typeface="Arial" panose="020B0604020202020204" pitchFamily="34" charset="0"/>
              <a:buChar char="•"/>
            </a:pPr>
            <a:r>
              <a:rPr lang="en-US" sz="2400" dirty="0"/>
              <a:t>Introduce the credit union ecosystem </a:t>
            </a:r>
          </a:p>
          <a:p>
            <a:pPr marL="1200150" lvl="2" indent="-285750">
              <a:buFont typeface="Arial" panose="020B0604020202020204" pitchFamily="34" charset="0"/>
              <a:buChar char="•"/>
            </a:pPr>
            <a:r>
              <a:rPr lang="en-US" sz="2400" dirty="0"/>
              <a:t>Key players and organizations </a:t>
            </a:r>
          </a:p>
          <a:p>
            <a:pPr marL="1200150" lvl="2" indent="-285750">
              <a:buFont typeface="Arial" panose="020B0604020202020204" pitchFamily="34" charset="0"/>
              <a:buChar char="•"/>
            </a:pPr>
            <a:r>
              <a:rPr lang="en-US" sz="2400" dirty="0"/>
              <a:t>Credit union language </a:t>
            </a:r>
          </a:p>
          <a:p>
            <a:pPr marL="1200150" lvl="2" indent="-285750">
              <a:buFont typeface="Arial" panose="020B0604020202020204" pitchFamily="34" charset="0"/>
              <a:buChar char="•"/>
            </a:pPr>
            <a:r>
              <a:rPr lang="en-US" sz="2400" dirty="0"/>
              <a:t>Advocacy </a:t>
            </a:r>
          </a:p>
          <a:p>
            <a:pPr marL="1200150" lvl="2" indent="-285750">
              <a:buFont typeface="Arial" panose="020B0604020202020204" pitchFamily="34" charset="0"/>
              <a:buChar char="•"/>
            </a:pPr>
            <a:r>
              <a:rPr lang="en-US" sz="2400" dirty="0"/>
              <a:t>Your expectations of the board in these activities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9565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How will the credit union deliberately grow</a:t>
            </a:r>
          </a:p>
          <a:p>
            <a:pPr marL="285750" indent="-285750">
              <a:buFont typeface="Arial" panose="020B0604020202020204" pitchFamily="34" charset="0"/>
              <a:buChar char="•"/>
            </a:pPr>
            <a:r>
              <a:rPr lang="en-US" sz="2400" dirty="0"/>
              <a:t>How will you grow your board </a:t>
            </a:r>
          </a:p>
          <a:p>
            <a:pPr marL="742950" lvl="1" indent="-285750">
              <a:buFont typeface="Arial" panose="020B0604020202020204" pitchFamily="34" charset="0"/>
              <a:buChar char="•"/>
            </a:pPr>
            <a:r>
              <a:rPr lang="en-US" sz="2400" dirty="0"/>
              <a:t>What is your expectation of them</a:t>
            </a:r>
          </a:p>
          <a:p>
            <a:pPr marL="285750" indent="-285750">
              <a:buFont typeface="Arial" panose="020B0604020202020204" pitchFamily="34" charset="0"/>
              <a:buChar char="•"/>
            </a:pPr>
            <a:r>
              <a:rPr lang="en-US" sz="2400" dirty="0"/>
              <a:t>How will you grow yourself and your staff </a:t>
            </a:r>
          </a:p>
          <a:p>
            <a:pPr marL="285750" indent="-285750">
              <a:buFont typeface="Arial" panose="020B0604020202020204" pitchFamily="34" charset="0"/>
              <a:buChar char="•"/>
            </a:pPr>
            <a:endParaRPr lang="en-US" sz="2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 Volunteer boards – this is a perk </a:t>
            </a:r>
          </a:p>
          <a:p>
            <a:pPr marL="285750" indent="-285750">
              <a:buFont typeface="Arial" panose="020B0604020202020204" pitchFamily="34" charset="0"/>
              <a:buChar char="•"/>
            </a:pPr>
            <a:endParaRPr lang="en-US" sz="2400" dirty="0"/>
          </a:p>
          <a:p>
            <a:endParaRPr lang="en-US" dirty="0"/>
          </a:p>
        </p:txBody>
      </p:sp>
      <p:sp>
        <p:nvSpPr>
          <p:cNvPr id="4" name="Slide Number Placeholder 3"/>
          <p:cNvSpPr>
            <a:spLocks noGrp="1"/>
          </p:cNvSpPr>
          <p:nvPr>
            <p:ph type="sldNum" sz="quarter" idx="5"/>
          </p:nvPr>
        </p:nvSpPr>
        <p:spPr/>
        <p:txBody>
          <a:bodyPr/>
          <a:lstStyle/>
          <a:p>
            <a:fld id="{544BBA8B-3F5C-874B-9943-6A008FED75C0}" type="slidenum">
              <a:rPr lang="en-US" smtClean="0"/>
              <a:pPr/>
              <a:t>7</a:t>
            </a:fld>
            <a:endParaRPr lang="en-US"/>
          </a:p>
        </p:txBody>
      </p:sp>
    </p:spTree>
    <p:extLst>
      <p:ext uri="{BB962C8B-B14F-4D97-AF65-F5344CB8AC3E}">
        <p14:creationId xmlns:p14="http://schemas.microsoft.com/office/powerpoint/2010/main" val="416753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How will the credit union deliberately grow</a:t>
            </a:r>
          </a:p>
          <a:p>
            <a:pPr marL="285750" indent="-285750">
              <a:buFont typeface="Arial" panose="020B0604020202020204" pitchFamily="34" charset="0"/>
              <a:buChar char="•"/>
            </a:pPr>
            <a:r>
              <a:rPr lang="en-US" sz="2400" dirty="0"/>
              <a:t>How will you grow your board </a:t>
            </a:r>
          </a:p>
          <a:p>
            <a:pPr marL="742950" lvl="1" indent="-285750">
              <a:buFont typeface="Arial" panose="020B0604020202020204" pitchFamily="34" charset="0"/>
              <a:buChar char="•"/>
            </a:pPr>
            <a:r>
              <a:rPr lang="en-US" sz="2400" dirty="0"/>
              <a:t>What is your expectation of them</a:t>
            </a:r>
          </a:p>
          <a:p>
            <a:pPr marL="285750" indent="-285750">
              <a:buFont typeface="Arial" panose="020B0604020202020204" pitchFamily="34" charset="0"/>
              <a:buChar char="•"/>
            </a:pPr>
            <a:r>
              <a:rPr lang="en-US" sz="2400" dirty="0"/>
              <a:t>How will you grow yourself and your staff </a:t>
            </a:r>
          </a:p>
          <a:p>
            <a:pPr marL="285750" indent="-285750">
              <a:buFont typeface="Arial" panose="020B0604020202020204" pitchFamily="34" charset="0"/>
              <a:buChar char="•"/>
            </a:pPr>
            <a:endParaRPr lang="en-US" sz="2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 Volunteer boards – this is a perk </a:t>
            </a:r>
          </a:p>
          <a:p>
            <a:pPr marL="285750" indent="-285750">
              <a:buFont typeface="Arial" panose="020B0604020202020204" pitchFamily="34" charset="0"/>
              <a:buChar char="•"/>
            </a:pPr>
            <a:endParaRPr lang="en-US" sz="2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424778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Clear is kind</a:t>
            </a:r>
          </a:p>
          <a:p>
            <a:pPr marL="285750" indent="-285750">
              <a:buFont typeface="Arial" panose="020B0604020202020204" pitchFamily="34" charset="0"/>
              <a:buChar char="•"/>
            </a:pPr>
            <a:r>
              <a:rPr lang="en-US" sz="2400" dirty="0"/>
              <a:t>Set expectations of best way to communicate between you and your board, you and your board chair</a:t>
            </a:r>
          </a:p>
          <a:p>
            <a:pPr marL="285750" indent="-285750">
              <a:buFont typeface="Arial" panose="020B0604020202020204" pitchFamily="34" charset="0"/>
              <a:buChar char="•"/>
            </a:pPr>
            <a:r>
              <a:rPr lang="en-US" sz="2400" dirty="0"/>
              <a:t>Provide reports that tell a story </a:t>
            </a:r>
          </a:p>
          <a:p>
            <a:pPr marL="285750" indent="-285750">
              <a:buFont typeface="Arial" panose="020B0604020202020204" pitchFamily="34" charset="0"/>
              <a:buChar char="•"/>
            </a:pPr>
            <a:r>
              <a:rPr lang="en-US" sz="2400" dirty="0"/>
              <a:t>Clearly define what needs to be decisioned and what is being informed/aware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BBA8B-3F5C-874B-9943-6A008FED75C0}" type="slidenum">
              <a:rPr kumimoji="0" lang="en-US" sz="1200" b="0" i="0" u="none" strike="noStrike" kern="1200" cap="none" spc="0" normalizeH="0" baseline="0" noProof="0" smtClean="0">
                <a:ln>
                  <a:noFill/>
                </a:ln>
                <a:solidFill>
                  <a:prstClr val="black"/>
                </a:solidFill>
                <a:effectLst/>
                <a:uLnTx/>
                <a:uFillTx/>
                <a:latin typeface="Clear Sans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lear Sans Regular" charset="0"/>
              <a:ea typeface="+mn-ea"/>
              <a:cs typeface="+mn-cs"/>
            </a:endParaRPr>
          </a:p>
        </p:txBody>
      </p:sp>
    </p:spTree>
    <p:extLst>
      <p:ext uri="{BB962C8B-B14F-4D97-AF65-F5344CB8AC3E}">
        <p14:creationId xmlns:p14="http://schemas.microsoft.com/office/powerpoint/2010/main" val="1745100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Blu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78" y="0"/>
            <a:ext cx="12222178" cy="6858000"/>
          </a:xfrm>
          <a:prstGeom prst="rect">
            <a:avLst/>
          </a:prstGeom>
        </p:spPr>
      </p:pic>
      <p:sp>
        <p:nvSpPr>
          <p:cNvPr id="9" name="Rectangle 8"/>
          <p:cNvSpPr/>
          <p:nvPr userDrawn="1"/>
        </p:nvSpPr>
        <p:spPr>
          <a:xfrm>
            <a:off x="-34726" y="0"/>
            <a:ext cx="12226725" cy="6858000"/>
          </a:xfrm>
          <a:prstGeom prst="rect">
            <a:avLst/>
          </a:prstGeom>
          <a:gradFill flip="none" rotWithShape="1">
            <a:gsLst>
              <a:gs pos="37000">
                <a:schemeClr val="accent1">
                  <a:lumMod val="5000"/>
                  <a:lumOff val="95000"/>
                  <a:alpha val="0"/>
                </a:schemeClr>
              </a:gs>
              <a:gs pos="56000">
                <a:schemeClr val="bg2">
                  <a:alpha val="74000"/>
                </a:schemeClr>
              </a:gs>
              <a:gs pos="74000">
                <a:schemeClr val="bg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4" name="Freeform 9">
            <a:extLst>
              <a:ext uri="{FF2B5EF4-FFF2-40B4-BE49-F238E27FC236}">
                <a16:creationId xmlns:a16="http://schemas.microsoft.com/office/drawing/2014/main" id="{384D2DBA-57F2-44CF-9E23-8670FD01EC0D}"/>
              </a:ext>
            </a:extLst>
          </p:cNvPr>
          <p:cNvSpPr/>
          <p:nvPr userDrawn="1"/>
        </p:nvSpPr>
        <p:spPr>
          <a:xfrm>
            <a:off x="-52752" y="0"/>
            <a:ext cx="9200427" cy="6866792"/>
          </a:xfrm>
          <a:custGeom>
            <a:avLst/>
            <a:gdLst>
              <a:gd name="connsiteX0" fmla="*/ 0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0 w 9255512"/>
              <a:gd name="connsiteY4" fmla="*/ 0 h 6958361"/>
              <a:gd name="connsiteX0" fmla="*/ 0 w 9189410"/>
              <a:gd name="connsiteY0" fmla="*/ 0 h 6958361"/>
              <a:gd name="connsiteX1" fmla="*/ 5419493 w 9189410"/>
              <a:gd name="connsiteY1" fmla="*/ 0 h 6958361"/>
              <a:gd name="connsiteX2" fmla="*/ 9189410 w 9189410"/>
              <a:gd name="connsiteY2" fmla="*/ 6848192 h 6958361"/>
              <a:gd name="connsiteX3" fmla="*/ 0 w 9189410"/>
              <a:gd name="connsiteY3" fmla="*/ 6958361 h 6958361"/>
              <a:gd name="connsiteX4" fmla="*/ 0 w 9189410"/>
              <a:gd name="connsiteY4" fmla="*/ 0 h 6958361"/>
              <a:gd name="connsiteX0" fmla="*/ 11017 w 9200427"/>
              <a:gd name="connsiteY0" fmla="*/ 0 h 6870226"/>
              <a:gd name="connsiteX1" fmla="*/ 5430510 w 9200427"/>
              <a:gd name="connsiteY1" fmla="*/ 0 h 6870226"/>
              <a:gd name="connsiteX2" fmla="*/ 9200427 w 9200427"/>
              <a:gd name="connsiteY2" fmla="*/ 6848192 h 6870226"/>
              <a:gd name="connsiteX3" fmla="*/ 0 w 9200427"/>
              <a:gd name="connsiteY3" fmla="*/ 6870226 h 6870226"/>
              <a:gd name="connsiteX4" fmla="*/ 11017 w 9200427"/>
              <a:gd name="connsiteY4" fmla="*/ 0 h 6870226"/>
              <a:gd name="connsiteX0" fmla="*/ 11017 w 9200427"/>
              <a:gd name="connsiteY0" fmla="*/ 0 h 6848192"/>
              <a:gd name="connsiteX1" fmla="*/ 5430510 w 9200427"/>
              <a:gd name="connsiteY1" fmla="*/ 0 h 6848192"/>
              <a:gd name="connsiteX2" fmla="*/ 9200427 w 9200427"/>
              <a:gd name="connsiteY2" fmla="*/ 6848192 h 6848192"/>
              <a:gd name="connsiteX3" fmla="*/ 0 w 9200427"/>
              <a:gd name="connsiteY3" fmla="*/ 6837176 h 6848192"/>
              <a:gd name="connsiteX4" fmla="*/ 11017 w 9200427"/>
              <a:gd name="connsiteY4" fmla="*/ 0 h 684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0427" h="6848192">
                <a:moveTo>
                  <a:pt x="11017" y="0"/>
                </a:moveTo>
                <a:lnTo>
                  <a:pt x="5430510" y="0"/>
                </a:lnTo>
                <a:lnTo>
                  <a:pt x="9200427" y="6848192"/>
                </a:lnTo>
                <a:lnTo>
                  <a:pt x="0" y="6837176"/>
                </a:lnTo>
                <a:cubicBezTo>
                  <a:pt x="3672" y="4547101"/>
                  <a:pt x="7345" y="2290075"/>
                  <a:pt x="1101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lear Sans" panose="020B0503030202020304" pitchFamily="34" charset="0"/>
            </a:endParaRPr>
          </a:p>
        </p:txBody>
      </p:sp>
      <p:pic>
        <p:nvPicPr>
          <p:cNvPr id="5" name="Picture 4">
            <a:extLst>
              <a:ext uri="{FF2B5EF4-FFF2-40B4-BE49-F238E27FC236}">
                <a16:creationId xmlns:a16="http://schemas.microsoft.com/office/drawing/2014/main" id="{A9935862-0A7D-476A-82F8-D639D71992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58794" y="5217864"/>
            <a:ext cx="2057790" cy="1040328"/>
          </a:xfrm>
          <a:prstGeom prst="rect">
            <a:avLst/>
          </a:prstGeom>
        </p:spPr>
      </p:pic>
      <p:sp>
        <p:nvSpPr>
          <p:cNvPr id="3" name="Text Placeholder 2">
            <a:extLst>
              <a:ext uri="{FF2B5EF4-FFF2-40B4-BE49-F238E27FC236}">
                <a16:creationId xmlns:a16="http://schemas.microsoft.com/office/drawing/2014/main" id="{71041D16-ED47-4CE6-B32C-23797950B853}"/>
              </a:ext>
            </a:extLst>
          </p:cNvPr>
          <p:cNvSpPr>
            <a:spLocks noGrp="1"/>
          </p:cNvSpPr>
          <p:nvPr>
            <p:ph type="body" sz="quarter" idx="10" hasCustomPrompt="1"/>
          </p:nvPr>
        </p:nvSpPr>
        <p:spPr>
          <a:xfrm>
            <a:off x="1048215" y="1054100"/>
            <a:ext cx="4895385" cy="3427413"/>
          </a:xfrm>
        </p:spPr>
        <p:txBody>
          <a:bodyPr vert="horz" lIns="91440" tIns="45720" rIns="91440" bIns="45720" rtlCol="0" anchor="b">
            <a:noAutofit/>
          </a:bodyPr>
          <a:lstStyle>
            <a:lvl1pPr>
              <a:defRPr lang="en-US" sz="5000" cap="all" spc="100" smtClean="0">
                <a:solidFill>
                  <a:schemeClr val="accent1"/>
                </a:solidFill>
                <a:latin typeface="Knockout 29 Junior Ltweight" panose="02000506040000020004" pitchFamily="50" charset="0"/>
                <a:ea typeface="Knockout 29 Junior Ltweight" panose="02000506040000020004" pitchFamily="50" charset="0"/>
                <a:cs typeface="Knockout 29 Junior Ltweight" panose="02000506040000020004" pitchFamily="50" charset="0"/>
              </a:defRPr>
            </a:lvl1pPr>
            <a:lvl2pPr>
              <a:defRPr lang="en-US" sz="1800" smtClean="0">
                <a:solidFill>
                  <a:schemeClr val="tx1"/>
                </a:solidFill>
                <a:latin typeface="Knockout 29 Junior Ltweight" panose="02000506040000020004" pitchFamily="50" charset="0"/>
              </a:defRPr>
            </a:lvl2pPr>
            <a:lvl3pPr>
              <a:defRPr lang="en-US" sz="1800" smtClean="0">
                <a:solidFill>
                  <a:schemeClr val="tx1"/>
                </a:solidFill>
                <a:latin typeface="Knockout 29 Junior Ltweight" panose="02000506040000020004" pitchFamily="50" charset="0"/>
              </a:defRPr>
            </a:lvl3pPr>
            <a:lvl4pPr>
              <a:defRPr lang="en-US" smtClean="0">
                <a:solidFill>
                  <a:schemeClr val="tx1"/>
                </a:solidFill>
                <a:latin typeface="Knockout 29 Junior Ltweight" panose="02000506040000020004" pitchFamily="50" charset="0"/>
              </a:defRPr>
            </a:lvl4pPr>
            <a:lvl5pPr>
              <a:defRPr lang="en-US">
                <a:solidFill>
                  <a:schemeClr val="tx1"/>
                </a:solidFill>
                <a:latin typeface="Knockout 29 Junior Ltweight" panose="02000506040000020004" pitchFamily="50" charset="0"/>
              </a:defRPr>
            </a:lvl5pPr>
          </a:lstStyle>
          <a:p>
            <a:pPr marL="0" lvl="0">
              <a:spcBef>
                <a:spcPct val="0"/>
              </a:spcBef>
              <a:buNone/>
            </a:pPr>
            <a:r>
              <a:rPr lang="en-US"/>
              <a:t>ENTER A TITLE</a:t>
            </a:r>
          </a:p>
        </p:txBody>
      </p:sp>
      <p:sp>
        <p:nvSpPr>
          <p:cNvPr id="11" name="Text Placeholder 10">
            <a:extLst>
              <a:ext uri="{FF2B5EF4-FFF2-40B4-BE49-F238E27FC236}">
                <a16:creationId xmlns:a16="http://schemas.microsoft.com/office/drawing/2014/main" id="{21646826-356F-41C4-892C-86E3730EC882}"/>
              </a:ext>
            </a:extLst>
          </p:cNvPr>
          <p:cNvSpPr>
            <a:spLocks noGrp="1"/>
          </p:cNvSpPr>
          <p:nvPr>
            <p:ph type="body" sz="quarter" idx="11" hasCustomPrompt="1"/>
          </p:nvPr>
        </p:nvSpPr>
        <p:spPr>
          <a:xfrm>
            <a:off x="1048214" y="4573588"/>
            <a:ext cx="4895385" cy="896937"/>
          </a:xfrm>
        </p:spPr>
        <p:txBody>
          <a:bodyPr vert="horz" lIns="91440" tIns="45720" rIns="91440" bIns="45720" rtlCol="0" anchor="t">
            <a:noAutofit/>
          </a:bodyPr>
          <a:lstStyle>
            <a:lvl1pPr>
              <a:defRPr lang="en-US" sz="1700" i="1" spc="20" smtClean="0">
                <a:solidFill>
                  <a:schemeClr val="bg1"/>
                </a:solidFill>
                <a:latin typeface="Clear Sans"/>
                <a:cs typeface="Clear Sans"/>
              </a:defRPr>
            </a:lvl1pPr>
            <a:lvl2pPr>
              <a:defRPr lang="en-US" sz="2000" smtClean="0">
                <a:solidFill>
                  <a:schemeClr val="tx1">
                    <a:tint val="75000"/>
                  </a:schemeClr>
                </a:solidFill>
                <a:latin typeface="+mn-lt"/>
              </a:defRPr>
            </a:lvl2pPr>
            <a:lvl3pPr>
              <a:defRPr lang="en-US" sz="1800" smtClean="0">
                <a:solidFill>
                  <a:schemeClr val="tx1">
                    <a:tint val="75000"/>
                  </a:schemeClr>
                </a:solidFill>
                <a:latin typeface="+mn-lt"/>
              </a:defRPr>
            </a:lvl3pPr>
            <a:lvl4pPr>
              <a:defRPr lang="en-US" sz="1600" smtClean="0">
                <a:solidFill>
                  <a:schemeClr val="tx1">
                    <a:tint val="75000"/>
                  </a:schemeClr>
                </a:solidFill>
                <a:latin typeface="+mn-lt"/>
              </a:defRPr>
            </a:lvl4pPr>
            <a:lvl5pPr>
              <a:defRPr lang="en-US" sz="1600">
                <a:solidFill>
                  <a:schemeClr val="tx1">
                    <a:tint val="75000"/>
                  </a:schemeClr>
                </a:solidFill>
                <a:latin typeface="+mn-lt"/>
              </a:defRPr>
            </a:lvl5pPr>
          </a:lstStyle>
          <a:p>
            <a:pPr marL="0" lvl="0" indent="0">
              <a:lnSpc>
                <a:spcPts val="2500"/>
              </a:lnSpc>
              <a:spcBef>
                <a:spcPts val="1800"/>
              </a:spcBef>
              <a:spcAft>
                <a:spcPts val="1200"/>
              </a:spcAft>
              <a:buNone/>
            </a:pPr>
            <a:r>
              <a:rPr lang="en-US"/>
              <a:t>Enter a Summary</a:t>
            </a:r>
          </a:p>
        </p:txBody>
      </p:sp>
    </p:spTree>
    <p:extLst>
      <p:ext uri="{BB962C8B-B14F-4D97-AF65-F5344CB8AC3E}">
        <p14:creationId xmlns:p14="http://schemas.microsoft.com/office/powerpoint/2010/main" val="87803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able, wooden, indoor, wood&#10;&#10;Description automatically generated">
            <a:extLst>
              <a:ext uri="{FF2B5EF4-FFF2-40B4-BE49-F238E27FC236}">
                <a16:creationId xmlns:a16="http://schemas.microsoft.com/office/drawing/2014/main" id="{D03DC5F3-FEFC-4DC9-9386-31A03EBC89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04E22129-3E58-4664-8AD1-82A795FA71F4}"/>
              </a:ext>
            </a:extLst>
          </p:cNvPr>
          <p:cNvSpPr/>
          <p:nvPr userDrawn="1"/>
        </p:nvSpPr>
        <p:spPr>
          <a:xfrm>
            <a:off x="0" y="0"/>
            <a:ext cx="12192000" cy="6858000"/>
          </a:xfrm>
          <a:prstGeom prst="rect">
            <a:avLst/>
          </a:prstGeom>
          <a:solidFill>
            <a:schemeClr val="tx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09FC3F2-0442-4B12-969A-E5CAEA56E59A}"/>
              </a:ext>
            </a:extLst>
          </p:cNvPr>
          <p:cNvSpPr txBox="1"/>
          <p:nvPr userDrawn="1"/>
        </p:nvSpPr>
        <p:spPr>
          <a:xfrm>
            <a:off x="1414748" y="422772"/>
            <a:ext cx="9367455" cy="965353"/>
          </a:xfrm>
          <a:prstGeom prst="rect">
            <a:avLst/>
          </a:prstGeom>
          <a:noFill/>
        </p:spPr>
        <p:txBody>
          <a:bodyPr wrap="square" rtlCol="0" anchor="ctr" anchorCtr="0">
            <a:noAutofit/>
          </a:bodyPr>
          <a:lstStyle/>
          <a:p>
            <a:pPr marL="0" marR="0" lvl="1" indent="0" algn="ctr" defTabSz="914400" rtl="0" eaLnBrk="1" fontAlgn="auto" latinLnBrk="0" hangingPunct="1">
              <a:lnSpc>
                <a:spcPct val="100000"/>
              </a:lnSpc>
              <a:spcBef>
                <a:spcPts val="0"/>
              </a:spcBef>
              <a:spcAft>
                <a:spcPts val="1000"/>
              </a:spcAft>
              <a:buClrTx/>
              <a:buSzTx/>
              <a:buFontTx/>
              <a:buNone/>
              <a:tabLst/>
              <a:defRPr/>
            </a:pPr>
            <a:r>
              <a:rPr kumimoji="0" lang="en-US" sz="4400" b="0" i="0" u="none" strike="noStrike" kern="1200" cap="all" spc="300" normalizeH="0" baseline="0" noProof="0">
                <a:ln>
                  <a:noFill/>
                </a:ln>
                <a:solidFill>
                  <a:srgbClr val="FFFFFF"/>
                </a:solidFill>
                <a:effectLst/>
                <a:uLnTx/>
                <a:uFillTx/>
                <a:latin typeface="Knockout HTF29-JuniorLiteweight" charset="0"/>
                <a:ea typeface="Knockout HTF29-JuniorLiteweight" charset="0"/>
                <a:cs typeface="Knockout HTF29-JuniorLiteweight" charset="0"/>
              </a:rPr>
              <a:t>Questions?</a:t>
            </a:r>
          </a:p>
        </p:txBody>
      </p:sp>
      <p:sp>
        <p:nvSpPr>
          <p:cNvPr id="12" name="Oval 11">
            <a:extLst>
              <a:ext uri="{FF2B5EF4-FFF2-40B4-BE49-F238E27FC236}">
                <a16:creationId xmlns:a16="http://schemas.microsoft.com/office/drawing/2014/main" id="{1FC94EA6-C79C-42E8-AD2C-E8D62B53E0D8}"/>
              </a:ext>
            </a:extLst>
          </p:cNvPr>
          <p:cNvSpPr/>
          <p:nvPr userDrawn="1"/>
        </p:nvSpPr>
        <p:spPr>
          <a:xfrm>
            <a:off x="4593616" y="1955774"/>
            <a:ext cx="812774" cy="812774"/>
          </a:xfrm>
          <a:prstGeom prst="ellipse">
            <a:avLst/>
          </a:prstGeom>
          <a:solidFill>
            <a:schemeClr val="accent2"/>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6B7BA43-4BD8-4991-BDE1-EEDB53EE4A3F}"/>
              </a:ext>
            </a:extLst>
          </p:cNvPr>
          <p:cNvSpPr/>
          <p:nvPr userDrawn="1"/>
        </p:nvSpPr>
        <p:spPr>
          <a:xfrm>
            <a:off x="6468136" y="4058894"/>
            <a:ext cx="812774" cy="812774"/>
          </a:xfrm>
          <a:prstGeom prst="ellipse">
            <a:avLst/>
          </a:prstGeom>
          <a:solidFill>
            <a:schemeClr val="accent4"/>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C3AA5313-4158-4BAA-B200-24915E305921}"/>
              </a:ext>
            </a:extLst>
          </p:cNvPr>
          <p:cNvSpPr txBox="1">
            <a:spLocks/>
          </p:cNvSpPr>
          <p:nvPr userDrawn="1"/>
        </p:nvSpPr>
        <p:spPr>
          <a:xfrm>
            <a:off x="4663963" y="1874520"/>
            <a:ext cx="711605" cy="8927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300" normalizeH="0" baseline="0" noProof="0">
                <a:ln>
                  <a:noFill/>
                </a:ln>
                <a:solidFill>
                  <a:srgbClr val="FFFFFF"/>
                </a:solidFill>
                <a:effectLst/>
                <a:uLnTx/>
                <a:uFillTx/>
                <a:latin typeface="Knockout HTF29-JuniorLiteweight" charset="0"/>
                <a:ea typeface="Knockout HTF29-JuniorLiteweight" charset="0"/>
                <a:cs typeface="Knockout HTF29-JuniorLiteweight" charset="0"/>
              </a:rPr>
              <a:t>Q</a:t>
            </a:r>
          </a:p>
        </p:txBody>
      </p:sp>
      <p:sp>
        <p:nvSpPr>
          <p:cNvPr id="15" name="Title 1">
            <a:extLst>
              <a:ext uri="{FF2B5EF4-FFF2-40B4-BE49-F238E27FC236}">
                <a16:creationId xmlns:a16="http://schemas.microsoft.com/office/drawing/2014/main" id="{FAD094F2-E2AB-40A0-8E96-FF0467F78DEB}"/>
              </a:ext>
            </a:extLst>
          </p:cNvPr>
          <p:cNvSpPr txBox="1">
            <a:spLocks/>
          </p:cNvSpPr>
          <p:nvPr userDrawn="1"/>
        </p:nvSpPr>
        <p:spPr>
          <a:xfrm>
            <a:off x="6606554" y="3989070"/>
            <a:ext cx="575082" cy="8927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300" normalizeH="0" baseline="0" noProof="0">
                <a:ln>
                  <a:noFill/>
                </a:ln>
                <a:solidFill>
                  <a:srgbClr val="FFFFFF"/>
                </a:solidFill>
                <a:effectLst/>
                <a:uLnTx/>
                <a:uFillTx/>
                <a:latin typeface="Knockout HTF29-JuniorLiteweight" charset="0"/>
                <a:ea typeface="Knockout HTF29-JuniorLiteweight" charset="0"/>
                <a:cs typeface="Knockout HTF29-JuniorLiteweight" charset="0"/>
              </a:rPr>
              <a:t>A</a:t>
            </a:r>
          </a:p>
        </p:txBody>
      </p:sp>
      <p:sp>
        <p:nvSpPr>
          <p:cNvPr id="16" name="Subtitle 2">
            <a:extLst>
              <a:ext uri="{FF2B5EF4-FFF2-40B4-BE49-F238E27FC236}">
                <a16:creationId xmlns:a16="http://schemas.microsoft.com/office/drawing/2014/main" id="{F3D47703-BF3A-48D6-AAC7-C6DEDE0BD0E1}"/>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7" name="Subtitle 2">
            <a:extLst>
              <a:ext uri="{FF2B5EF4-FFF2-40B4-BE49-F238E27FC236}">
                <a16:creationId xmlns:a16="http://schemas.microsoft.com/office/drawing/2014/main" id="{F5F4DF06-16DE-4B8A-8B0D-8C7D3232D51D}"/>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NEEDS |</a:t>
            </a:r>
          </a:p>
        </p:txBody>
      </p:sp>
      <p:sp>
        <p:nvSpPr>
          <p:cNvPr id="18" name="Subtitle 2">
            <a:extLst>
              <a:ext uri="{FF2B5EF4-FFF2-40B4-BE49-F238E27FC236}">
                <a16:creationId xmlns:a16="http://schemas.microsoft.com/office/drawing/2014/main" id="{D3E548D4-0A3D-4C69-90CA-9499F2B7D62E}"/>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spTree>
    <p:extLst>
      <p:ext uri="{BB962C8B-B14F-4D97-AF65-F5344CB8AC3E}">
        <p14:creationId xmlns:p14="http://schemas.microsoft.com/office/powerpoint/2010/main" val="366478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83807" cy="6888834"/>
          </a:xfrm>
          <a:prstGeom prst="rect">
            <a:avLst/>
          </a:prstGeom>
        </p:spPr>
      </p:pic>
      <p:grpSp>
        <p:nvGrpSpPr>
          <p:cNvPr id="4" name="Group 3">
            <a:extLst>
              <a:ext uri="{FF2B5EF4-FFF2-40B4-BE49-F238E27FC236}">
                <a16:creationId xmlns:a16="http://schemas.microsoft.com/office/drawing/2014/main" id="{5DF5F8BD-51FE-44E0-87F4-013DA22B46BB}"/>
              </a:ext>
            </a:extLst>
          </p:cNvPr>
          <p:cNvGrpSpPr/>
          <p:nvPr userDrawn="1"/>
        </p:nvGrpSpPr>
        <p:grpSpPr>
          <a:xfrm>
            <a:off x="7141029" y="0"/>
            <a:ext cx="8697385" cy="6888834"/>
            <a:chOff x="7235959" y="-1"/>
            <a:chExt cx="8611163" cy="6902944"/>
          </a:xfrm>
        </p:grpSpPr>
        <p:sp>
          <p:nvSpPr>
            <p:cNvPr id="5" name="Freeform 3">
              <a:extLst>
                <a:ext uri="{FF2B5EF4-FFF2-40B4-BE49-F238E27FC236}">
                  <a16:creationId xmlns:a16="http://schemas.microsoft.com/office/drawing/2014/main" id="{9DDEABF2-57ED-4130-B7BD-1D5C47213E35}"/>
                </a:ext>
              </a:extLst>
            </p:cNvPr>
            <p:cNvSpPr/>
            <p:nvPr/>
          </p:nvSpPr>
          <p:spPr>
            <a:xfrm flipH="1">
              <a:off x="7235959" y="-1"/>
              <a:ext cx="5085293" cy="6902944"/>
            </a:xfrm>
            <a:custGeom>
              <a:avLst/>
              <a:gdLst>
                <a:gd name="connsiteX0" fmla="*/ 0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0 w 9255512"/>
                <a:gd name="connsiteY4" fmla="*/ 0 h 6958361"/>
                <a:gd name="connsiteX0" fmla="*/ 3920837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3920837 w 9255512"/>
                <a:gd name="connsiteY4" fmla="*/ 0 h 6958361"/>
                <a:gd name="connsiteX0" fmla="*/ 4239491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4239491 w 9255512"/>
                <a:gd name="connsiteY4" fmla="*/ 0 h 6958361"/>
                <a:gd name="connsiteX0" fmla="*/ 4696691 w 9255512"/>
                <a:gd name="connsiteY0" fmla="*/ 0 h 6972216"/>
                <a:gd name="connsiteX1" fmla="*/ 5419493 w 9255512"/>
                <a:gd name="connsiteY1" fmla="*/ 13855 h 6972216"/>
                <a:gd name="connsiteX2" fmla="*/ 9255512 w 9255512"/>
                <a:gd name="connsiteY2" fmla="*/ 6972216 h 6972216"/>
                <a:gd name="connsiteX3" fmla="*/ 0 w 9255512"/>
                <a:gd name="connsiteY3" fmla="*/ 6972216 h 6972216"/>
                <a:gd name="connsiteX4" fmla="*/ 4696691 w 9255512"/>
                <a:gd name="connsiteY4" fmla="*/ 0 h 6972216"/>
                <a:gd name="connsiteX0" fmla="*/ 4142510 w 9255512"/>
                <a:gd name="connsiteY0" fmla="*/ 13854 h 6958361"/>
                <a:gd name="connsiteX1" fmla="*/ 5419493 w 9255512"/>
                <a:gd name="connsiteY1" fmla="*/ 0 h 6958361"/>
                <a:gd name="connsiteX2" fmla="*/ 9255512 w 9255512"/>
                <a:gd name="connsiteY2" fmla="*/ 6958361 h 6958361"/>
                <a:gd name="connsiteX3" fmla="*/ 0 w 9255512"/>
                <a:gd name="connsiteY3" fmla="*/ 6958361 h 6958361"/>
                <a:gd name="connsiteX4" fmla="*/ 4142510 w 9255512"/>
                <a:gd name="connsiteY4" fmla="*/ 13854 h 6958361"/>
                <a:gd name="connsiteX0" fmla="*/ 4197928 w 9255512"/>
                <a:gd name="connsiteY0" fmla="*/ 0 h 6958362"/>
                <a:gd name="connsiteX1" fmla="*/ 5419493 w 9255512"/>
                <a:gd name="connsiteY1" fmla="*/ 1 h 6958362"/>
                <a:gd name="connsiteX2" fmla="*/ 9255512 w 9255512"/>
                <a:gd name="connsiteY2" fmla="*/ 6958362 h 6958362"/>
                <a:gd name="connsiteX3" fmla="*/ 0 w 9255512"/>
                <a:gd name="connsiteY3" fmla="*/ 6958362 h 6958362"/>
                <a:gd name="connsiteX4" fmla="*/ 4197928 w 9255512"/>
                <a:gd name="connsiteY4" fmla="*/ 0 h 6958362"/>
                <a:gd name="connsiteX0" fmla="*/ 0 w 5057584"/>
                <a:gd name="connsiteY0" fmla="*/ 0 h 6958362"/>
                <a:gd name="connsiteX1" fmla="*/ 1221565 w 5057584"/>
                <a:gd name="connsiteY1" fmla="*/ 1 h 6958362"/>
                <a:gd name="connsiteX2" fmla="*/ 5057584 w 5057584"/>
                <a:gd name="connsiteY2" fmla="*/ 6958362 h 6958362"/>
                <a:gd name="connsiteX3" fmla="*/ 290945 w 5057584"/>
                <a:gd name="connsiteY3" fmla="*/ 6930653 h 6958362"/>
                <a:gd name="connsiteX4" fmla="*/ 0 w 5057584"/>
                <a:gd name="connsiteY4" fmla="*/ 0 h 6958362"/>
                <a:gd name="connsiteX0" fmla="*/ 69273 w 5126857"/>
                <a:gd name="connsiteY0" fmla="*/ 0 h 6958362"/>
                <a:gd name="connsiteX1" fmla="*/ 1290838 w 5126857"/>
                <a:gd name="connsiteY1" fmla="*/ 1 h 6958362"/>
                <a:gd name="connsiteX2" fmla="*/ 5126857 w 5126857"/>
                <a:gd name="connsiteY2" fmla="*/ 6958362 h 6958362"/>
                <a:gd name="connsiteX3" fmla="*/ 0 w 5126857"/>
                <a:gd name="connsiteY3" fmla="*/ 6889089 h 6958362"/>
                <a:gd name="connsiteX4" fmla="*/ 69273 w 5126857"/>
                <a:gd name="connsiteY4" fmla="*/ 0 h 6958362"/>
                <a:gd name="connsiteX0" fmla="*/ 41564 w 5126857"/>
                <a:gd name="connsiteY0" fmla="*/ 0 h 6958362"/>
                <a:gd name="connsiteX1" fmla="*/ 1290838 w 5126857"/>
                <a:gd name="connsiteY1" fmla="*/ 1 h 6958362"/>
                <a:gd name="connsiteX2" fmla="*/ 5126857 w 5126857"/>
                <a:gd name="connsiteY2" fmla="*/ 6958362 h 6958362"/>
                <a:gd name="connsiteX3" fmla="*/ 0 w 5126857"/>
                <a:gd name="connsiteY3" fmla="*/ 6889089 h 6958362"/>
                <a:gd name="connsiteX4" fmla="*/ 41564 w 5126857"/>
                <a:gd name="connsiteY4" fmla="*/ 0 h 6958362"/>
                <a:gd name="connsiteX0" fmla="*/ 1 w 5126857"/>
                <a:gd name="connsiteY0" fmla="*/ 0 h 6958362"/>
                <a:gd name="connsiteX1" fmla="*/ 1290838 w 5126857"/>
                <a:gd name="connsiteY1" fmla="*/ 1 h 6958362"/>
                <a:gd name="connsiteX2" fmla="*/ 5126857 w 5126857"/>
                <a:gd name="connsiteY2" fmla="*/ 6958362 h 6958362"/>
                <a:gd name="connsiteX3" fmla="*/ 0 w 5126857"/>
                <a:gd name="connsiteY3" fmla="*/ 6889089 h 6958362"/>
                <a:gd name="connsiteX4" fmla="*/ 1 w 5126857"/>
                <a:gd name="connsiteY4" fmla="*/ 0 h 6958362"/>
                <a:gd name="connsiteX0" fmla="*/ 1 w 5085293"/>
                <a:gd name="connsiteY0" fmla="*/ 0 h 6902944"/>
                <a:gd name="connsiteX1" fmla="*/ 1290838 w 5085293"/>
                <a:gd name="connsiteY1" fmla="*/ 1 h 6902944"/>
                <a:gd name="connsiteX2" fmla="*/ 5085293 w 5085293"/>
                <a:gd name="connsiteY2" fmla="*/ 6902944 h 6902944"/>
                <a:gd name="connsiteX3" fmla="*/ 0 w 5085293"/>
                <a:gd name="connsiteY3" fmla="*/ 6889089 h 6902944"/>
                <a:gd name="connsiteX4" fmla="*/ 1 w 5085293"/>
                <a:gd name="connsiteY4" fmla="*/ 0 h 690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5293" h="6902944">
                  <a:moveTo>
                    <a:pt x="1" y="0"/>
                  </a:moveTo>
                  <a:lnTo>
                    <a:pt x="1290838" y="1"/>
                  </a:lnTo>
                  <a:lnTo>
                    <a:pt x="5085293" y="6902944"/>
                  </a:lnTo>
                  <a:lnTo>
                    <a:pt x="0" y="6889089"/>
                  </a:lnTo>
                  <a:cubicBezTo>
                    <a:pt x="0" y="4592726"/>
                    <a:pt x="1" y="2296363"/>
                    <a:pt x="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lear Sans" panose="020B0503030202020304" pitchFamily="34" charset="0"/>
              </a:endParaRPr>
            </a:p>
          </p:txBody>
        </p:sp>
        <p:sp>
          <p:nvSpPr>
            <p:cNvPr id="7" name="Subtitle 2">
              <a:extLst>
                <a:ext uri="{FF2B5EF4-FFF2-40B4-BE49-F238E27FC236}">
                  <a16:creationId xmlns:a16="http://schemas.microsoft.com/office/drawing/2014/main" id="{3087BA45-A0CC-4C30-B5AF-E163ABCF0719}"/>
                </a:ext>
              </a:extLst>
            </p:cNvPr>
            <p:cNvSpPr txBox="1">
              <a:spLocks/>
            </p:cNvSpPr>
            <p:nvPr/>
          </p:nvSpPr>
          <p:spPr>
            <a:xfrm>
              <a:off x="9317792" y="4974320"/>
              <a:ext cx="6529330" cy="1422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200" b="1" i="1" spc="20">
                  <a:solidFill>
                    <a:schemeClr val="accent1"/>
                  </a:solidFill>
                  <a:latin typeface="Clear Sans" charset="0"/>
                  <a:ea typeface="Clear Sans" charset="0"/>
                  <a:cs typeface="Clear Sans" charset="0"/>
                </a:rPr>
                <a:t>Go far. Do well.</a:t>
              </a:r>
            </a:p>
            <a:p>
              <a:r>
                <a:rPr lang="en-US" sz="2000" spc="20">
                  <a:solidFill>
                    <a:schemeClr val="bg1"/>
                  </a:solidFill>
                  <a:latin typeface="Clear Sans" charset="0"/>
                  <a:ea typeface="Clear Sans" charset="0"/>
                  <a:cs typeface="Clear Sans" charset="0"/>
                </a:rPr>
                <a:t>(800) 987-2015</a:t>
              </a:r>
            </a:p>
            <a:p>
              <a:r>
                <a:rPr lang="en-US" sz="2000" spc="20">
                  <a:solidFill>
                    <a:schemeClr val="bg1"/>
                  </a:solidFill>
                  <a:latin typeface="Clear Sans" charset="0"/>
                  <a:ea typeface="Clear Sans" charset="0"/>
                  <a:cs typeface="Clear Sans" charset="0"/>
                </a:rPr>
                <a:t>GoFarWell.com</a:t>
              </a:r>
            </a:p>
          </p:txBody>
        </p:sp>
        <p:pic>
          <p:nvPicPr>
            <p:cNvPr id="8" name="Picture 7">
              <a:extLst>
                <a:ext uri="{FF2B5EF4-FFF2-40B4-BE49-F238E27FC236}">
                  <a16:creationId xmlns:a16="http://schemas.microsoft.com/office/drawing/2014/main" id="{A600998D-CA53-401E-A643-D27F1E2E6172}"/>
                </a:ext>
              </a:extLst>
            </p:cNvPr>
            <p:cNvPicPr>
              <a:picLocks noChangeAspect="1"/>
            </p:cNvPicPr>
            <p:nvPr/>
          </p:nvPicPr>
          <p:blipFill rotWithShape="1">
            <a:blip r:embed="rId3">
              <a:extLst>
                <a:ext uri="{28A0092B-C50C-407E-A947-70E740481C1C}">
                  <a14:useLocalDpi xmlns:a14="http://schemas.microsoft.com/office/drawing/2010/main" val="0"/>
                </a:ext>
              </a:extLst>
            </a:blip>
            <a:srcRect b="22204"/>
            <a:stretch/>
          </p:blipFill>
          <p:spPr>
            <a:xfrm>
              <a:off x="9411271" y="4029642"/>
              <a:ext cx="2145729" cy="733327"/>
            </a:xfrm>
            <a:prstGeom prst="rect">
              <a:avLst/>
            </a:prstGeom>
          </p:spPr>
        </p:pic>
      </p:grpSp>
    </p:spTree>
    <p:extLst>
      <p:ext uri="{BB962C8B-B14F-4D97-AF65-F5344CB8AC3E}">
        <p14:creationId xmlns:p14="http://schemas.microsoft.com/office/powerpoint/2010/main" val="423439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pening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78" y="0"/>
            <a:ext cx="12222178" cy="6858000"/>
          </a:xfrm>
          <a:prstGeom prst="rect">
            <a:avLst/>
          </a:prstGeom>
        </p:spPr>
      </p:pic>
      <p:sp>
        <p:nvSpPr>
          <p:cNvPr id="9" name="Rectangle 8"/>
          <p:cNvSpPr/>
          <p:nvPr userDrawn="1"/>
        </p:nvSpPr>
        <p:spPr>
          <a:xfrm>
            <a:off x="-34726" y="0"/>
            <a:ext cx="12226725" cy="6858000"/>
          </a:xfrm>
          <a:prstGeom prst="rect">
            <a:avLst/>
          </a:prstGeom>
          <a:gradFill flip="none" rotWithShape="1">
            <a:gsLst>
              <a:gs pos="37000">
                <a:schemeClr val="accent1">
                  <a:lumMod val="5000"/>
                  <a:lumOff val="95000"/>
                  <a:alpha val="0"/>
                </a:schemeClr>
              </a:gs>
              <a:gs pos="56000">
                <a:schemeClr val="bg2">
                  <a:alpha val="74000"/>
                </a:schemeClr>
              </a:gs>
              <a:gs pos="74000">
                <a:schemeClr val="bg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Tree>
    <p:extLst>
      <p:ext uri="{BB962C8B-B14F-4D97-AF65-F5344CB8AC3E}">
        <p14:creationId xmlns:p14="http://schemas.microsoft.com/office/powerpoint/2010/main" val="1475231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ase Step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F245C6-3C23-BC40-A2AB-C6AB036565D4}"/>
              </a:ext>
            </a:extLst>
          </p:cNvPr>
          <p:cNvSpPr/>
          <p:nvPr userDrawn="1"/>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8" name="Subtitle 2">
            <a:extLst>
              <a:ext uri="{FF2B5EF4-FFF2-40B4-BE49-F238E27FC236}">
                <a16:creationId xmlns:a16="http://schemas.microsoft.com/office/drawing/2014/main" id="{52F709BE-789C-7944-9789-9DA1F62D1640}"/>
              </a:ext>
            </a:extLst>
          </p:cNvPr>
          <p:cNvSpPr txBox="1">
            <a:spLocks/>
          </p:cNvSpPr>
          <p:nvPr userDrawn="1"/>
        </p:nvSpPr>
        <p:spPr>
          <a:xfrm>
            <a:off x="10186736" y="63303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a:solidFill>
                  <a:schemeClr val="tx2"/>
                </a:solidFill>
                <a:latin typeface="Clear Sans" charset="0"/>
                <a:ea typeface="Clear Sans" charset="0"/>
                <a:cs typeface="Clear Sans" charset="0"/>
              </a:rPr>
              <a:t>- </a:t>
            </a:r>
            <a:r>
              <a:rPr lang="en-US" sz="1200" b="1" spc="50">
                <a:solidFill>
                  <a:schemeClr val="tx2"/>
                </a:solidFill>
                <a:latin typeface="Clear Sans" charset="0"/>
                <a:ea typeface="Clear Sans" charset="0"/>
                <a:cs typeface="Clear Sans" charset="0"/>
              </a:rPr>
              <a:t>FarWell™ </a:t>
            </a:r>
          </a:p>
        </p:txBody>
      </p:sp>
      <p:sp>
        <p:nvSpPr>
          <p:cNvPr id="12" name="Subtitle 2">
            <a:extLst>
              <a:ext uri="{FF2B5EF4-FFF2-40B4-BE49-F238E27FC236}">
                <a16:creationId xmlns:a16="http://schemas.microsoft.com/office/drawing/2014/main" id="{C3C711ED-62B8-9A4B-B89D-7F90D81E7D2E}"/>
              </a:ext>
            </a:extLst>
          </p:cNvPr>
          <p:cNvSpPr txBox="1">
            <a:spLocks/>
          </p:cNvSpPr>
          <p:nvPr userDrawn="1"/>
        </p:nvSpPr>
        <p:spPr>
          <a:xfrm>
            <a:off x="11193378" y="63303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tx2"/>
                </a:solidFill>
                <a:latin typeface="Clear Sans" charset="0"/>
                <a:ea typeface="Clear Sans" charset="0"/>
                <a:cs typeface="Clear Sans" charset="0"/>
              </a:rPr>
              <a:t>| </a:t>
            </a:r>
            <a:fld id="{FEFA4927-45B1-6B41-BB19-496B84DD3133}" type="slidenum">
              <a:rPr lang="en-US" sz="1200" spc="50" smtClean="0">
                <a:solidFill>
                  <a:schemeClr val="tx2"/>
                </a:solidFill>
                <a:latin typeface="Clear Sans" charset="0"/>
                <a:ea typeface="Clear Sans" charset="0"/>
                <a:cs typeface="Clear Sans" charset="0"/>
              </a:rPr>
              <a:t>‹#›</a:t>
            </a:fld>
            <a:endParaRPr lang="en-US" sz="1200" b="1" spc="50">
              <a:solidFill>
                <a:schemeClr val="tx2"/>
              </a:solidFill>
              <a:latin typeface="Clear Sans" charset="0"/>
              <a:ea typeface="Clear Sans" charset="0"/>
              <a:cs typeface="Clear Sans" charset="0"/>
            </a:endParaRPr>
          </a:p>
        </p:txBody>
      </p:sp>
      <p:sp>
        <p:nvSpPr>
          <p:cNvPr id="13" name="Subtitle 2">
            <a:extLst>
              <a:ext uri="{FF2B5EF4-FFF2-40B4-BE49-F238E27FC236}">
                <a16:creationId xmlns:a16="http://schemas.microsoft.com/office/drawing/2014/main" id="{669E3691-B40C-964D-801B-77244A3C71E6}"/>
              </a:ext>
            </a:extLst>
          </p:cNvPr>
          <p:cNvSpPr txBox="1">
            <a:spLocks/>
          </p:cNvSpPr>
          <p:nvPr userDrawn="1"/>
        </p:nvSpPr>
        <p:spPr>
          <a:xfrm>
            <a:off x="5414201" y="63303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a:solidFill>
                  <a:schemeClr val="tx2"/>
                </a:solidFill>
                <a:latin typeface="Clear Sans" charset="0"/>
                <a:ea typeface="Clear Sans" charset="0"/>
                <a:cs typeface="Clear Sans" charset="0"/>
              </a:rPr>
              <a:t>TDS Agile Hybrid Workshop    </a:t>
            </a:r>
          </a:p>
          <a:p>
            <a:pPr algn="r"/>
            <a:r>
              <a:rPr lang="en-US" sz="1200" spc="50">
                <a:solidFill>
                  <a:schemeClr val="tx2"/>
                </a:solidFill>
                <a:latin typeface="Clear Sans" charset="0"/>
                <a:ea typeface="Clear Sans" charset="0"/>
                <a:cs typeface="Clear Sans" charset="0"/>
              </a:rPr>
              <a:t> </a:t>
            </a:r>
          </a:p>
        </p:txBody>
      </p:sp>
    </p:spTree>
    <p:extLst>
      <p:ext uri="{BB962C8B-B14F-4D97-AF65-F5344CB8AC3E}">
        <p14:creationId xmlns:p14="http://schemas.microsoft.com/office/powerpoint/2010/main" val="173765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mmary - 4 Categories">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2" name="Title 1">
            <a:extLst>
              <a:ext uri="{FF2B5EF4-FFF2-40B4-BE49-F238E27FC236}">
                <a16:creationId xmlns:a16="http://schemas.microsoft.com/office/drawing/2014/main" id="{F2FFA45C-D130-4ADC-B7AA-458DD74C4202}"/>
              </a:ext>
            </a:extLst>
          </p:cNvPr>
          <p:cNvSpPr>
            <a:spLocks noGrp="1"/>
          </p:cNvSpPr>
          <p:nvPr>
            <p:ph type="title" hasCustomPrompt="1"/>
          </p:nvPr>
        </p:nvSpPr>
        <p:spPr>
          <a:xfrm>
            <a:off x="838200" y="614746"/>
            <a:ext cx="10515600" cy="685672"/>
          </a:xfrm>
        </p:spPr>
        <p:txBody>
          <a:bodyPr/>
          <a:lstStyle>
            <a:lvl1pPr algn="ctr">
              <a:defRPr/>
            </a:lvl1pPr>
          </a:lstStyle>
          <a:p>
            <a:r>
              <a:rPr lang="en-US"/>
              <a:t>Summary title</a:t>
            </a:r>
          </a:p>
        </p:txBody>
      </p:sp>
      <p:sp>
        <p:nvSpPr>
          <p:cNvPr id="4" name="Text Placeholder 17">
            <a:extLst>
              <a:ext uri="{FF2B5EF4-FFF2-40B4-BE49-F238E27FC236}">
                <a16:creationId xmlns:a16="http://schemas.microsoft.com/office/drawing/2014/main" id="{292FA0FA-0617-413D-A8CB-2C99FCE9DDFC}"/>
              </a:ext>
            </a:extLst>
          </p:cNvPr>
          <p:cNvSpPr>
            <a:spLocks noGrp="1"/>
          </p:cNvSpPr>
          <p:nvPr>
            <p:ph type="body" sz="quarter" idx="11" hasCustomPrompt="1"/>
          </p:nvPr>
        </p:nvSpPr>
        <p:spPr>
          <a:xfrm>
            <a:off x="838200" y="1300419"/>
            <a:ext cx="10515600" cy="415374"/>
          </a:xfrm>
        </p:spPr>
        <p:txBody>
          <a:bodyPr/>
          <a:lstStyle>
            <a:lvl1pPr marL="0" indent="0" algn="ctr">
              <a:buNone/>
              <a:defRPr sz="2400" cap="all" baseline="0">
                <a:solidFill>
                  <a:schemeClr val="accent2"/>
                </a:solidFill>
              </a:defRPr>
            </a:lvl1pPr>
          </a:lstStyle>
          <a:p>
            <a:pPr lvl="0"/>
            <a:r>
              <a:rPr lang="en-US"/>
              <a:t>Summary Subtitle</a:t>
            </a:r>
          </a:p>
        </p:txBody>
      </p:sp>
      <p:sp>
        <p:nvSpPr>
          <p:cNvPr id="9" name="Text Placeholder 8">
            <a:extLst>
              <a:ext uri="{FF2B5EF4-FFF2-40B4-BE49-F238E27FC236}">
                <a16:creationId xmlns:a16="http://schemas.microsoft.com/office/drawing/2014/main" id="{408BCC8B-B419-4817-833C-52668AFF1059}"/>
              </a:ext>
            </a:extLst>
          </p:cNvPr>
          <p:cNvSpPr>
            <a:spLocks noGrp="1"/>
          </p:cNvSpPr>
          <p:nvPr>
            <p:ph type="body" sz="quarter" idx="12" hasCustomPrompt="1"/>
          </p:nvPr>
        </p:nvSpPr>
        <p:spPr>
          <a:xfrm>
            <a:off x="1540465" y="2316967"/>
            <a:ext cx="1829192" cy="562952"/>
          </a:xfrm>
        </p:spPr>
        <p:txBody>
          <a:bodyPr/>
          <a:lstStyle>
            <a:lvl1pPr marL="0" indent="0" algn="ctr">
              <a:buNone/>
              <a:defRPr sz="2000" b="1" cap="all" baseline="0">
                <a:solidFill>
                  <a:schemeClr val="accent2"/>
                </a:solidFill>
              </a:defRPr>
            </a:lvl1pPr>
          </a:lstStyle>
          <a:p>
            <a:pPr lvl="0"/>
            <a:r>
              <a:rPr lang="en-US"/>
              <a:t>Category 1</a:t>
            </a:r>
          </a:p>
        </p:txBody>
      </p:sp>
      <p:sp>
        <p:nvSpPr>
          <p:cNvPr id="10" name="Text Placeholder 8">
            <a:extLst>
              <a:ext uri="{FF2B5EF4-FFF2-40B4-BE49-F238E27FC236}">
                <a16:creationId xmlns:a16="http://schemas.microsoft.com/office/drawing/2014/main" id="{7E7B949B-5091-4929-837F-3CBE69B38B2C}"/>
              </a:ext>
            </a:extLst>
          </p:cNvPr>
          <p:cNvSpPr>
            <a:spLocks noGrp="1"/>
          </p:cNvSpPr>
          <p:nvPr>
            <p:ph type="body" sz="quarter" idx="13" hasCustomPrompt="1"/>
          </p:nvPr>
        </p:nvSpPr>
        <p:spPr>
          <a:xfrm>
            <a:off x="3948857" y="2321363"/>
            <a:ext cx="1829193" cy="562952"/>
          </a:xfrm>
        </p:spPr>
        <p:txBody>
          <a:bodyPr/>
          <a:lstStyle>
            <a:lvl1pPr marL="0" indent="0" algn="ctr">
              <a:buNone/>
              <a:defRPr sz="2000" b="1" cap="all" baseline="0">
                <a:solidFill>
                  <a:schemeClr val="accent2"/>
                </a:solidFill>
              </a:defRPr>
            </a:lvl1pPr>
          </a:lstStyle>
          <a:p>
            <a:pPr lvl="0"/>
            <a:r>
              <a:rPr lang="en-US"/>
              <a:t>Category 2</a:t>
            </a:r>
          </a:p>
        </p:txBody>
      </p:sp>
      <p:sp>
        <p:nvSpPr>
          <p:cNvPr id="11" name="Text Placeholder 8">
            <a:extLst>
              <a:ext uri="{FF2B5EF4-FFF2-40B4-BE49-F238E27FC236}">
                <a16:creationId xmlns:a16="http://schemas.microsoft.com/office/drawing/2014/main" id="{1D2601B0-386B-486A-B2CA-349D61B2D747}"/>
              </a:ext>
            </a:extLst>
          </p:cNvPr>
          <p:cNvSpPr>
            <a:spLocks noGrp="1"/>
          </p:cNvSpPr>
          <p:nvPr>
            <p:ph type="body" sz="quarter" idx="14" hasCustomPrompt="1"/>
          </p:nvPr>
        </p:nvSpPr>
        <p:spPr>
          <a:xfrm>
            <a:off x="6373555" y="2316967"/>
            <a:ext cx="1829192" cy="562952"/>
          </a:xfrm>
        </p:spPr>
        <p:txBody>
          <a:bodyPr/>
          <a:lstStyle>
            <a:lvl1pPr marL="0" indent="0" algn="ctr">
              <a:buNone/>
              <a:defRPr sz="2000" b="1" cap="all" baseline="0">
                <a:solidFill>
                  <a:schemeClr val="accent2"/>
                </a:solidFill>
              </a:defRPr>
            </a:lvl1pPr>
          </a:lstStyle>
          <a:p>
            <a:pPr lvl="0"/>
            <a:r>
              <a:rPr lang="en-US"/>
              <a:t>Category 3</a:t>
            </a:r>
          </a:p>
        </p:txBody>
      </p:sp>
      <p:grpSp>
        <p:nvGrpSpPr>
          <p:cNvPr id="12" name="Group 11">
            <a:extLst>
              <a:ext uri="{FF2B5EF4-FFF2-40B4-BE49-F238E27FC236}">
                <a16:creationId xmlns:a16="http://schemas.microsoft.com/office/drawing/2014/main" id="{6CAE1A3C-E981-4345-B18E-F355F530AEAE}"/>
              </a:ext>
            </a:extLst>
          </p:cNvPr>
          <p:cNvGrpSpPr/>
          <p:nvPr userDrawn="1"/>
        </p:nvGrpSpPr>
        <p:grpSpPr>
          <a:xfrm>
            <a:off x="6683225" y="4044045"/>
            <a:ext cx="1209852" cy="1209852"/>
            <a:chOff x="7956234" y="4021831"/>
            <a:chExt cx="1209852" cy="1209852"/>
          </a:xfrm>
        </p:grpSpPr>
        <p:sp>
          <p:nvSpPr>
            <p:cNvPr id="13" name="Oval 12">
              <a:extLst>
                <a:ext uri="{FF2B5EF4-FFF2-40B4-BE49-F238E27FC236}">
                  <a16:creationId xmlns:a16="http://schemas.microsoft.com/office/drawing/2014/main" id="{3CE639D5-71AB-4092-B23A-3EE1B7F97863}"/>
                </a:ext>
              </a:extLst>
            </p:cNvPr>
            <p:cNvSpPr/>
            <p:nvPr/>
          </p:nvSpPr>
          <p:spPr>
            <a:xfrm>
              <a:off x="7956234" y="4021831"/>
              <a:ext cx="1209852" cy="120985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4" name="Graphic 13" descr="DNA">
              <a:extLst>
                <a:ext uri="{FF2B5EF4-FFF2-40B4-BE49-F238E27FC236}">
                  <a16:creationId xmlns:a16="http://schemas.microsoft.com/office/drawing/2014/main" id="{65FC0813-9825-4BFA-A2A8-E92DC89752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62839">
              <a:off x="8171075" y="4250394"/>
              <a:ext cx="822960" cy="822960"/>
            </a:xfrm>
            <a:prstGeom prst="rect">
              <a:avLst/>
            </a:prstGeom>
          </p:spPr>
        </p:pic>
        <p:pic>
          <p:nvPicPr>
            <p:cNvPr id="15" name="Graphic 14" descr="DNA">
              <a:extLst>
                <a:ext uri="{FF2B5EF4-FFF2-40B4-BE49-F238E27FC236}">
                  <a16:creationId xmlns:a16="http://schemas.microsoft.com/office/drawing/2014/main" id="{B5540801-7043-4EEB-AA19-C0D652A15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62839">
              <a:off x="8146040" y="4208083"/>
              <a:ext cx="822960" cy="822960"/>
            </a:xfrm>
            <a:prstGeom prst="rect">
              <a:avLst/>
            </a:prstGeom>
          </p:spPr>
        </p:pic>
      </p:grpSp>
      <p:grpSp>
        <p:nvGrpSpPr>
          <p:cNvPr id="16" name="Group 15">
            <a:extLst>
              <a:ext uri="{FF2B5EF4-FFF2-40B4-BE49-F238E27FC236}">
                <a16:creationId xmlns:a16="http://schemas.microsoft.com/office/drawing/2014/main" id="{7D6C4ECE-7675-4C6F-B8EE-559C208D3EC3}"/>
              </a:ext>
            </a:extLst>
          </p:cNvPr>
          <p:cNvGrpSpPr/>
          <p:nvPr userDrawn="1"/>
        </p:nvGrpSpPr>
        <p:grpSpPr>
          <a:xfrm>
            <a:off x="1850135" y="4027566"/>
            <a:ext cx="1209852" cy="1209852"/>
            <a:chOff x="622211" y="4027566"/>
            <a:chExt cx="1209852" cy="1209852"/>
          </a:xfrm>
        </p:grpSpPr>
        <p:sp>
          <p:nvSpPr>
            <p:cNvPr id="17" name="Oval 16">
              <a:extLst>
                <a:ext uri="{FF2B5EF4-FFF2-40B4-BE49-F238E27FC236}">
                  <a16:creationId xmlns:a16="http://schemas.microsoft.com/office/drawing/2014/main" id="{D213FAD5-B14E-4BB6-B0D3-6B114C602F6B}"/>
                </a:ext>
              </a:extLst>
            </p:cNvPr>
            <p:cNvSpPr/>
            <p:nvPr/>
          </p:nvSpPr>
          <p:spPr>
            <a:xfrm>
              <a:off x="622211" y="4027566"/>
              <a:ext cx="1209852" cy="1209852"/>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ircles with arrows">
              <a:extLst>
                <a:ext uri="{FF2B5EF4-FFF2-40B4-BE49-F238E27FC236}">
                  <a16:creationId xmlns:a16="http://schemas.microsoft.com/office/drawing/2014/main" id="{7C801594-A162-4C28-9F8D-4E657B6583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882" y="4159515"/>
              <a:ext cx="1078934" cy="1025242"/>
            </a:xfrm>
            <a:prstGeom prst="rect">
              <a:avLst/>
            </a:prstGeom>
          </p:spPr>
        </p:pic>
        <p:pic>
          <p:nvPicPr>
            <p:cNvPr id="19" name="Graphic 18" descr="Circles with arrows">
              <a:extLst>
                <a:ext uri="{FF2B5EF4-FFF2-40B4-BE49-F238E27FC236}">
                  <a16:creationId xmlns:a16="http://schemas.microsoft.com/office/drawing/2014/main" id="{03FB2FFE-02B8-4F2C-A6C6-527681077D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7670" y="4119871"/>
              <a:ext cx="1078934" cy="1025242"/>
            </a:xfrm>
            <a:prstGeom prst="rect">
              <a:avLst/>
            </a:prstGeom>
          </p:spPr>
        </p:pic>
      </p:grpSp>
      <p:grpSp>
        <p:nvGrpSpPr>
          <p:cNvPr id="20" name="Group 19">
            <a:extLst>
              <a:ext uri="{FF2B5EF4-FFF2-40B4-BE49-F238E27FC236}">
                <a16:creationId xmlns:a16="http://schemas.microsoft.com/office/drawing/2014/main" id="{823A49EF-6C89-49D4-B165-B77083CB2AE4}"/>
              </a:ext>
            </a:extLst>
          </p:cNvPr>
          <p:cNvGrpSpPr/>
          <p:nvPr userDrawn="1"/>
        </p:nvGrpSpPr>
        <p:grpSpPr>
          <a:xfrm>
            <a:off x="4258527" y="4021831"/>
            <a:ext cx="1209852" cy="1209852"/>
            <a:chOff x="3066974" y="3551314"/>
            <a:chExt cx="1209852" cy="1209852"/>
          </a:xfrm>
        </p:grpSpPr>
        <p:sp>
          <p:nvSpPr>
            <p:cNvPr id="21" name="Oval 20">
              <a:extLst>
                <a:ext uri="{FF2B5EF4-FFF2-40B4-BE49-F238E27FC236}">
                  <a16:creationId xmlns:a16="http://schemas.microsoft.com/office/drawing/2014/main" id="{E3DB97B6-A7F7-4664-8505-FDAAA9892490}"/>
                </a:ext>
              </a:extLst>
            </p:cNvPr>
            <p:cNvSpPr/>
            <p:nvPr/>
          </p:nvSpPr>
          <p:spPr>
            <a:xfrm>
              <a:off x="3066974" y="3551314"/>
              <a:ext cx="1209852" cy="1209852"/>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2CCF922-1E3E-4FC6-B3B6-9834386AB15E}"/>
                </a:ext>
              </a:extLst>
            </p:cNvPr>
            <p:cNvGrpSpPr/>
            <p:nvPr/>
          </p:nvGrpSpPr>
          <p:grpSpPr>
            <a:xfrm>
              <a:off x="3291821" y="3757880"/>
              <a:ext cx="767528" cy="783874"/>
              <a:chOff x="3318455" y="3775636"/>
              <a:chExt cx="767528" cy="783874"/>
            </a:xfrm>
          </p:grpSpPr>
          <p:pic>
            <p:nvPicPr>
              <p:cNvPr id="23" name="Graphic 22" descr="Route (Two Pins With A Path)">
                <a:extLst>
                  <a:ext uri="{FF2B5EF4-FFF2-40B4-BE49-F238E27FC236}">
                    <a16:creationId xmlns:a16="http://schemas.microsoft.com/office/drawing/2014/main" id="{E8B1D1DD-9249-40D0-B177-92C25EA7CB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2880" y="3816407"/>
                <a:ext cx="743103" cy="743103"/>
              </a:xfrm>
              <a:prstGeom prst="rect">
                <a:avLst/>
              </a:prstGeom>
            </p:spPr>
          </p:pic>
          <p:pic>
            <p:nvPicPr>
              <p:cNvPr id="24" name="Graphic 23" descr="Route (Two Pins With A Path)">
                <a:extLst>
                  <a:ext uri="{FF2B5EF4-FFF2-40B4-BE49-F238E27FC236}">
                    <a16:creationId xmlns:a16="http://schemas.microsoft.com/office/drawing/2014/main" id="{65AF134C-34B9-48A1-BBEC-D56BD526C6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18455" y="3775636"/>
                <a:ext cx="743103" cy="743103"/>
              </a:xfrm>
              <a:prstGeom prst="rect">
                <a:avLst/>
              </a:prstGeom>
            </p:spPr>
          </p:pic>
        </p:grpSp>
      </p:grpSp>
      <p:grpSp>
        <p:nvGrpSpPr>
          <p:cNvPr id="25" name="Group 24">
            <a:extLst>
              <a:ext uri="{FF2B5EF4-FFF2-40B4-BE49-F238E27FC236}">
                <a16:creationId xmlns:a16="http://schemas.microsoft.com/office/drawing/2014/main" id="{F2E4F4EB-CBE3-4BFB-B47D-AAC094299E03}"/>
              </a:ext>
            </a:extLst>
          </p:cNvPr>
          <p:cNvGrpSpPr/>
          <p:nvPr userDrawn="1"/>
        </p:nvGrpSpPr>
        <p:grpSpPr>
          <a:xfrm>
            <a:off x="9063856" y="4021831"/>
            <a:ext cx="1209852" cy="1209852"/>
            <a:chOff x="5569613" y="3551314"/>
            <a:chExt cx="1209852" cy="1209852"/>
          </a:xfrm>
        </p:grpSpPr>
        <p:sp>
          <p:nvSpPr>
            <p:cNvPr id="26" name="Oval 25">
              <a:extLst>
                <a:ext uri="{FF2B5EF4-FFF2-40B4-BE49-F238E27FC236}">
                  <a16:creationId xmlns:a16="http://schemas.microsoft.com/office/drawing/2014/main" id="{09519F9A-9151-4273-A4DD-63AF9070A4BB}"/>
                </a:ext>
              </a:extLst>
            </p:cNvPr>
            <p:cNvSpPr/>
            <p:nvPr/>
          </p:nvSpPr>
          <p:spPr>
            <a:xfrm>
              <a:off x="5569613" y="3551314"/>
              <a:ext cx="1209852" cy="120985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C5F7C20-7DD7-4EE3-82C7-BDDAC5A4F89B}"/>
                </a:ext>
              </a:extLst>
            </p:cNvPr>
            <p:cNvGrpSpPr/>
            <p:nvPr/>
          </p:nvGrpSpPr>
          <p:grpSpPr>
            <a:xfrm>
              <a:off x="5701767" y="3681865"/>
              <a:ext cx="938468" cy="948749"/>
              <a:chOff x="6367931" y="4554402"/>
              <a:chExt cx="938468" cy="948749"/>
            </a:xfrm>
          </p:grpSpPr>
          <p:grpSp>
            <p:nvGrpSpPr>
              <p:cNvPr id="28" name="Group 27">
                <a:extLst>
                  <a:ext uri="{FF2B5EF4-FFF2-40B4-BE49-F238E27FC236}">
                    <a16:creationId xmlns:a16="http://schemas.microsoft.com/office/drawing/2014/main" id="{5712F339-E3D9-4BD0-A074-0AE4E58658CB}"/>
                  </a:ext>
                </a:extLst>
              </p:cNvPr>
              <p:cNvGrpSpPr/>
              <p:nvPr/>
            </p:nvGrpSpPr>
            <p:grpSpPr>
              <a:xfrm>
                <a:off x="6391999" y="4588751"/>
                <a:ext cx="914400" cy="914400"/>
                <a:chOff x="6391999" y="4588751"/>
                <a:chExt cx="914400" cy="914400"/>
              </a:xfrm>
            </p:grpSpPr>
            <p:pic>
              <p:nvPicPr>
                <p:cNvPr id="38" name="Graphic 37" descr="Connections">
                  <a:extLst>
                    <a:ext uri="{FF2B5EF4-FFF2-40B4-BE49-F238E27FC236}">
                      <a16:creationId xmlns:a16="http://schemas.microsoft.com/office/drawing/2014/main" id="{38BFD3B3-B2C4-4718-B0B2-B7E8C27C22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91999" y="4588751"/>
                  <a:ext cx="914400" cy="914400"/>
                </a:xfrm>
                <a:prstGeom prst="rect">
                  <a:avLst/>
                </a:prstGeom>
              </p:spPr>
            </p:pic>
            <p:grpSp>
              <p:nvGrpSpPr>
                <p:cNvPr id="39" name="Group 38">
                  <a:extLst>
                    <a:ext uri="{FF2B5EF4-FFF2-40B4-BE49-F238E27FC236}">
                      <a16:creationId xmlns:a16="http://schemas.microsoft.com/office/drawing/2014/main" id="{5B1A26BD-FDA8-4A20-AF74-3FCB81E88540}"/>
                    </a:ext>
                  </a:extLst>
                </p:cNvPr>
                <p:cNvGrpSpPr/>
                <p:nvPr/>
              </p:nvGrpSpPr>
              <p:grpSpPr>
                <a:xfrm>
                  <a:off x="6469259" y="4688286"/>
                  <a:ext cx="783855" cy="715330"/>
                  <a:chOff x="5524415" y="4863857"/>
                  <a:chExt cx="783855" cy="715330"/>
                </a:xfrm>
                <a:solidFill>
                  <a:schemeClr val="accent2">
                    <a:lumMod val="75000"/>
                  </a:schemeClr>
                </a:solidFill>
              </p:grpSpPr>
              <p:sp>
                <p:nvSpPr>
                  <p:cNvPr id="40" name="Oval 39">
                    <a:extLst>
                      <a:ext uri="{FF2B5EF4-FFF2-40B4-BE49-F238E27FC236}">
                        <a16:creationId xmlns:a16="http://schemas.microsoft.com/office/drawing/2014/main" id="{0B23E06E-57C3-4176-A2C6-3D595FCF2073}"/>
                      </a:ext>
                    </a:extLst>
                  </p:cNvPr>
                  <p:cNvSpPr/>
                  <p:nvPr/>
                </p:nvSpPr>
                <p:spPr>
                  <a:xfrm>
                    <a:off x="5524415" y="5073064"/>
                    <a:ext cx="198655" cy="210341"/>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C9188BC-509E-469A-B131-F4D56AEA9574}"/>
                      </a:ext>
                    </a:extLst>
                  </p:cNvPr>
                  <p:cNvSpPr/>
                  <p:nvPr/>
                </p:nvSpPr>
                <p:spPr>
                  <a:xfrm>
                    <a:off x="5791911" y="4863857"/>
                    <a:ext cx="140639" cy="137508"/>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1329B09-07F9-4167-8718-828F2E2366F6}"/>
                      </a:ext>
                    </a:extLst>
                  </p:cNvPr>
                  <p:cNvSpPr/>
                  <p:nvPr/>
                </p:nvSpPr>
                <p:spPr>
                  <a:xfrm>
                    <a:off x="6043296" y="4869372"/>
                    <a:ext cx="205955" cy="201371"/>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DAD73B0-C1C4-453C-BB4D-A3968231C24E}"/>
                      </a:ext>
                    </a:extLst>
                  </p:cNvPr>
                  <p:cNvSpPr/>
                  <p:nvPr/>
                </p:nvSpPr>
                <p:spPr>
                  <a:xfrm>
                    <a:off x="6175229" y="5153326"/>
                    <a:ext cx="133041" cy="130079"/>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BC6F020-64CE-49D2-8C6F-4412F0E196C2}"/>
                      </a:ext>
                    </a:extLst>
                  </p:cNvPr>
                  <p:cNvSpPr/>
                  <p:nvPr/>
                </p:nvSpPr>
                <p:spPr>
                  <a:xfrm>
                    <a:off x="5819485" y="5212665"/>
                    <a:ext cx="248195" cy="262796"/>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9DA9EB3-0064-4C3A-9D9C-CAFE076F97AB}"/>
                      </a:ext>
                    </a:extLst>
                  </p:cNvPr>
                  <p:cNvSpPr/>
                  <p:nvPr/>
                </p:nvSpPr>
                <p:spPr>
                  <a:xfrm>
                    <a:off x="5612812" y="5451553"/>
                    <a:ext cx="130540" cy="127634"/>
                  </a:xfrm>
                  <a:prstGeom prst="ellipse">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271C21E6-3AAB-42F7-8333-D0016396BAE8}"/>
                  </a:ext>
                </a:extLst>
              </p:cNvPr>
              <p:cNvGrpSpPr/>
              <p:nvPr/>
            </p:nvGrpSpPr>
            <p:grpSpPr>
              <a:xfrm>
                <a:off x="6367931" y="4554402"/>
                <a:ext cx="914400" cy="914400"/>
                <a:chOff x="5442555" y="4764266"/>
                <a:chExt cx="914400" cy="914400"/>
              </a:xfrm>
            </p:grpSpPr>
            <p:grpSp>
              <p:nvGrpSpPr>
                <p:cNvPr id="30" name="Group 29">
                  <a:extLst>
                    <a:ext uri="{FF2B5EF4-FFF2-40B4-BE49-F238E27FC236}">
                      <a16:creationId xmlns:a16="http://schemas.microsoft.com/office/drawing/2014/main" id="{1EF2FFDD-5D27-435C-84BA-42FFC0A61379}"/>
                    </a:ext>
                  </a:extLst>
                </p:cNvPr>
                <p:cNvGrpSpPr/>
                <p:nvPr/>
              </p:nvGrpSpPr>
              <p:grpSpPr>
                <a:xfrm>
                  <a:off x="5524415" y="4863857"/>
                  <a:ext cx="783855" cy="715330"/>
                  <a:chOff x="5524415" y="4863857"/>
                  <a:chExt cx="783855" cy="715330"/>
                </a:xfrm>
              </p:grpSpPr>
              <p:sp>
                <p:nvSpPr>
                  <p:cNvPr id="32" name="Oval 31">
                    <a:extLst>
                      <a:ext uri="{FF2B5EF4-FFF2-40B4-BE49-F238E27FC236}">
                        <a16:creationId xmlns:a16="http://schemas.microsoft.com/office/drawing/2014/main" id="{566C85CF-18FD-4BB3-9814-017F202F73A7}"/>
                      </a:ext>
                    </a:extLst>
                  </p:cNvPr>
                  <p:cNvSpPr/>
                  <p:nvPr/>
                </p:nvSpPr>
                <p:spPr>
                  <a:xfrm>
                    <a:off x="5524415" y="5073064"/>
                    <a:ext cx="198655" cy="21034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963358-0503-4966-97BF-E82A19E7E101}"/>
                      </a:ext>
                    </a:extLst>
                  </p:cNvPr>
                  <p:cNvSpPr/>
                  <p:nvPr/>
                </p:nvSpPr>
                <p:spPr>
                  <a:xfrm>
                    <a:off x="5791911" y="4863857"/>
                    <a:ext cx="140639" cy="13750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746FE00-B646-4FDC-A3C8-22E1C5940E01}"/>
                      </a:ext>
                    </a:extLst>
                  </p:cNvPr>
                  <p:cNvSpPr/>
                  <p:nvPr/>
                </p:nvSpPr>
                <p:spPr>
                  <a:xfrm>
                    <a:off x="6043296" y="4869372"/>
                    <a:ext cx="205955" cy="20137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35CD39B-B27C-40AE-9F4E-626436924B27}"/>
                      </a:ext>
                    </a:extLst>
                  </p:cNvPr>
                  <p:cNvSpPr/>
                  <p:nvPr/>
                </p:nvSpPr>
                <p:spPr>
                  <a:xfrm>
                    <a:off x="6175229" y="5153326"/>
                    <a:ext cx="133041" cy="130079"/>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2B23439-4DE0-4E75-B14F-DE4C06E1C42D}"/>
                      </a:ext>
                    </a:extLst>
                  </p:cNvPr>
                  <p:cNvSpPr/>
                  <p:nvPr/>
                </p:nvSpPr>
                <p:spPr>
                  <a:xfrm>
                    <a:off x="5819485" y="5212665"/>
                    <a:ext cx="248195" cy="262796"/>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891783D-32A2-42F4-A90D-E1C79E55B6E6}"/>
                      </a:ext>
                    </a:extLst>
                  </p:cNvPr>
                  <p:cNvSpPr/>
                  <p:nvPr/>
                </p:nvSpPr>
                <p:spPr>
                  <a:xfrm>
                    <a:off x="5612812" y="5451553"/>
                    <a:ext cx="130540" cy="127634"/>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31" name="Graphic 30" descr="Connections">
                  <a:extLst>
                    <a:ext uri="{FF2B5EF4-FFF2-40B4-BE49-F238E27FC236}">
                      <a16:creationId xmlns:a16="http://schemas.microsoft.com/office/drawing/2014/main" id="{BA97416C-643C-4630-A2FA-4A14E1B85A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42555" y="4764266"/>
                  <a:ext cx="914400" cy="914400"/>
                </a:xfrm>
                <a:prstGeom prst="rect">
                  <a:avLst/>
                </a:prstGeom>
              </p:spPr>
            </p:pic>
          </p:grpSp>
        </p:grpSp>
      </p:grpSp>
      <p:sp>
        <p:nvSpPr>
          <p:cNvPr id="51" name="Text Placeholder 8">
            <a:extLst>
              <a:ext uri="{FF2B5EF4-FFF2-40B4-BE49-F238E27FC236}">
                <a16:creationId xmlns:a16="http://schemas.microsoft.com/office/drawing/2014/main" id="{2F32D691-4FA4-4993-8207-C555D942A007}"/>
              </a:ext>
            </a:extLst>
          </p:cNvPr>
          <p:cNvSpPr>
            <a:spLocks noGrp="1"/>
          </p:cNvSpPr>
          <p:nvPr>
            <p:ph type="body" sz="quarter" idx="15" hasCustomPrompt="1"/>
          </p:nvPr>
        </p:nvSpPr>
        <p:spPr>
          <a:xfrm>
            <a:off x="8753684" y="2316967"/>
            <a:ext cx="1830197" cy="562952"/>
          </a:xfrm>
        </p:spPr>
        <p:txBody>
          <a:bodyPr/>
          <a:lstStyle>
            <a:lvl1pPr marL="0" indent="0" algn="ctr">
              <a:buNone/>
              <a:defRPr sz="2000" b="1" cap="all" baseline="0">
                <a:solidFill>
                  <a:schemeClr val="accent2"/>
                </a:solidFill>
              </a:defRPr>
            </a:lvl1pPr>
          </a:lstStyle>
          <a:p>
            <a:pPr lvl="0"/>
            <a:r>
              <a:rPr lang="en-US"/>
              <a:t>Category 4</a:t>
            </a:r>
          </a:p>
        </p:txBody>
      </p:sp>
      <p:sp>
        <p:nvSpPr>
          <p:cNvPr id="53" name="Text Placeholder 8">
            <a:extLst>
              <a:ext uri="{FF2B5EF4-FFF2-40B4-BE49-F238E27FC236}">
                <a16:creationId xmlns:a16="http://schemas.microsoft.com/office/drawing/2014/main" id="{F454B40F-F9D6-4AD5-8135-8BC344C1FF78}"/>
              </a:ext>
            </a:extLst>
          </p:cNvPr>
          <p:cNvSpPr>
            <a:spLocks noGrp="1"/>
          </p:cNvSpPr>
          <p:nvPr>
            <p:ph type="body" sz="quarter" idx="17" hasCustomPrompt="1"/>
          </p:nvPr>
        </p:nvSpPr>
        <p:spPr>
          <a:xfrm>
            <a:off x="1540465" y="2879918"/>
            <a:ext cx="1829192" cy="1033969"/>
          </a:xfrm>
        </p:spPr>
        <p:txBody>
          <a:bodyPr/>
          <a:lstStyle>
            <a:lvl1pPr marL="0" indent="0" algn="ctr">
              <a:buNone/>
              <a:defRPr sz="1400" b="0" i="1" cap="none" baseline="0">
                <a:solidFill>
                  <a:schemeClr val="accent5">
                    <a:lumMod val="75000"/>
                  </a:schemeClr>
                </a:solidFill>
              </a:defRPr>
            </a:lvl1pPr>
          </a:lstStyle>
          <a:p>
            <a:pPr lvl="0"/>
            <a:r>
              <a:rPr lang="en-US"/>
              <a:t>Category 1 Description</a:t>
            </a:r>
          </a:p>
        </p:txBody>
      </p:sp>
      <p:sp>
        <p:nvSpPr>
          <p:cNvPr id="54" name="Text Placeholder 8">
            <a:extLst>
              <a:ext uri="{FF2B5EF4-FFF2-40B4-BE49-F238E27FC236}">
                <a16:creationId xmlns:a16="http://schemas.microsoft.com/office/drawing/2014/main" id="{3EFECE7E-7D2E-4247-B53B-8B4E11A61EC3}"/>
              </a:ext>
            </a:extLst>
          </p:cNvPr>
          <p:cNvSpPr>
            <a:spLocks noGrp="1"/>
          </p:cNvSpPr>
          <p:nvPr>
            <p:ph type="body" sz="quarter" idx="18" hasCustomPrompt="1"/>
          </p:nvPr>
        </p:nvSpPr>
        <p:spPr>
          <a:xfrm>
            <a:off x="3948857" y="2879918"/>
            <a:ext cx="1829193" cy="1033969"/>
          </a:xfrm>
        </p:spPr>
        <p:txBody>
          <a:bodyPr/>
          <a:lstStyle>
            <a:lvl1pPr marL="0" indent="0" algn="ctr">
              <a:buNone/>
              <a:defRPr sz="1400" b="0" i="1" cap="none" baseline="0">
                <a:solidFill>
                  <a:schemeClr val="accent5">
                    <a:lumMod val="75000"/>
                  </a:schemeClr>
                </a:solidFill>
              </a:defRPr>
            </a:lvl1pPr>
          </a:lstStyle>
          <a:p>
            <a:pPr lvl="0"/>
            <a:r>
              <a:rPr lang="en-US"/>
              <a:t>Category 2 Description</a:t>
            </a:r>
          </a:p>
        </p:txBody>
      </p:sp>
      <p:sp>
        <p:nvSpPr>
          <p:cNvPr id="55" name="Text Placeholder 8">
            <a:extLst>
              <a:ext uri="{FF2B5EF4-FFF2-40B4-BE49-F238E27FC236}">
                <a16:creationId xmlns:a16="http://schemas.microsoft.com/office/drawing/2014/main" id="{7E038E8E-B9D4-47FC-AEAD-04484CCDC52B}"/>
              </a:ext>
            </a:extLst>
          </p:cNvPr>
          <p:cNvSpPr>
            <a:spLocks noGrp="1"/>
          </p:cNvSpPr>
          <p:nvPr>
            <p:ph type="body" sz="quarter" idx="19" hasCustomPrompt="1"/>
          </p:nvPr>
        </p:nvSpPr>
        <p:spPr>
          <a:xfrm>
            <a:off x="6373555" y="2879918"/>
            <a:ext cx="1829192" cy="1033969"/>
          </a:xfrm>
        </p:spPr>
        <p:txBody>
          <a:bodyPr/>
          <a:lstStyle>
            <a:lvl1pPr marL="0" indent="0" algn="ctr">
              <a:buNone/>
              <a:defRPr sz="1400" b="0" i="1" cap="none" baseline="0">
                <a:solidFill>
                  <a:schemeClr val="accent5">
                    <a:lumMod val="75000"/>
                  </a:schemeClr>
                </a:solidFill>
              </a:defRPr>
            </a:lvl1pPr>
          </a:lstStyle>
          <a:p>
            <a:pPr lvl="0"/>
            <a:r>
              <a:rPr lang="en-US"/>
              <a:t>Category 3 Description</a:t>
            </a:r>
          </a:p>
        </p:txBody>
      </p:sp>
      <p:sp>
        <p:nvSpPr>
          <p:cNvPr id="56" name="Text Placeholder 8">
            <a:extLst>
              <a:ext uri="{FF2B5EF4-FFF2-40B4-BE49-F238E27FC236}">
                <a16:creationId xmlns:a16="http://schemas.microsoft.com/office/drawing/2014/main" id="{7DBB7CEE-BBA4-4EA3-B1DE-9EC2470B9BC9}"/>
              </a:ext>
            </a:extLst>
          </p:cNvPr>
          <p:cNvSpPr>
            <a:spLocks noGrp="1"/>
          </p:cNvSpPr>
          <p:nvPr>
            <p:ph type="body" sz="quarter" idx="20" hasCustomPrompt="1"/>
          </p:nvPr>
        </p:nvSpPr>
        <p:spPr>
          <a:xfrm>
            <a:off x="8753684" y="2879918"/>
            <a:ext cx="1830197" cy="1033969"/>
          </a:xfrm>
        </p:spPr>
        <p:txBody>
          <a:bodyPr/>
          <a:lstStyle>
            <a:lvl1pPr marL="0" indent="0" algn="ctr">
              <a:buNone/>
              <a:defRPr sz="1400" b="0" i="1" cap="none" baseline="0">
                <a:solidFill>
                  <a:schemeClr val="accent5">
                    <a:lumMod val="75000"/>
                  </a:schemeClr>
                </a:solidFill>
              </a:defRPr>
            </a:lvl1pPr>
          </a:lstStyle>
          <a:p>
            <a:pPr lvl="0"/>
            <a:r>
              <a:rPr lang="en-US"/>
              <a:t>Category 4 Description</a:t>
            </a:r>
          </a:p>
        </p:txBody>
      </p:sp>
      <p:cxnSp>
        <p:nvCxnSpPr>
          <p:cNvPr id="58" name="Straight Connector 57">
            <a:extLst>
              <a:ext uri="{FF2B5EF4-FFF2-40B4-BE49-F238E27FC236}">
                <a16:creationId xmlns:a16="http://schemas.microsoft.com/office/drawing/2014/main" id="{77E62DDE-6AED-4021-9768-68B5AB9DEBE4}"/>
              </a:ext>
            </a:extLst>
          </p:cNvPr>
          <p:cNvCxnSpPr/>
          <p:nvPr userDrawn="1"/>
        </p:nvCxnSpPr>
        <p:spPr>
          <a:xfrm flipV="1">
            <a:off x="3647549" y="2879918"/>
            <a:ext cx="0" cy="2317497"/>
          </a:xfrm>
          <a:prstGeom prst="line">
            <a:avLst/>
          </a:prstGeom>
          <a:ln w="19050" cap="rnd">
            <a:solidFill>
              <a:schemeClr val="accent5">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FF44A0-831F-4345-B521-416B1A56E752}"/>
              </a:ext>
            </a:extLst>
          </p:cNvPr>
          <p:cNvCxnSpPr/>
          <p:nvPr userDrawn="1"/>
        </p:nvCxnSpPr>
        <p:spPr>
          <a:xfrm flipV="1">
            <a:off x="6079250" y="2914186"/>
            <a:ext cx="0" cy="2317497"/>
          </a:xfrm>
          <a:prstGeom prst="line">
            <a:avLst/>
          </a:prstGeom>
          <a:ln w="19050" cap="rnd">
            <a:solidFill>
              <a:schemeClr val="accent5">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64A388-AFBA-4B27-8C1C-C90344381F09}"/>
              </a:ext>
            </a:extLst>
          </p:cNvPr>
          <p:cNvCxnSpPr/>
          <p:nvPr userDrawn="1"/>
        </p:nvCxnSpPr>
        <p:spPr>
          <a:xfrm flipV="1">
            <a:off x="8490854" y="2879918"/>
            <a:ext cx="0" cy="2317497"/>
          </a:xfrm>
          <a:prstGeom prst="line">
            <a:avLst/>
          </a:prstGeom>
          <a:ln w="19050" cap="rnd">
            <a:solidFill>
              <a:schemeClr val="accent5">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15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p_Bar: Orang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2779B1-76A5-4E34-8A06-09558E385D29}"/>
              </a:ext>
            </a:extLst>
          </p:cNvPr>
          <p:cNvSpPr/>
          <p:nvPr userDrawn="1"/>
        </p:nvSpPr>
        <p:spPr>
          <a:xfrm>
            <a:off x="0" y="4575"/>
            <a:ext cx="12192000" cy="118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Tree>
    <p:extLst>
      <p:ext uri="{BB962C8B-B14F-4D97-AF65-F5344CB8AC3E}">
        <p14:creationId xmlns:p14="http://schemas.microsoft.com/office/powerpoint/2010/main" val="151571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_Bar: Light Blue">
    <p:spTree>
      <p:nvGrpSpPr>
        <p:cNvPr id="1" name=""/>
        <p:cNvGrpSpPr/>
        <p:nvPr/>
      </p:nvGrpSpPr>
      <p:grpSpPr>
        <a:xfrm>
          <a:off x="0" y="0"/>
          <a:ext cx="0" cy="0"/>
          <a:chOff x="0" y="0"/>
          <a:chExt cx="0" cy="0"/>
        </a:xfrm>
      </p:grpSpPr>
      <p:sp>
        <p:nvSpPr>
          <p:cNvPr id="6" name="Rectangle 5"/>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3" name="Title 1">
            <a:extLst>
              <a:ext uri="{FF2B5EF4-FFF2-40B4-BE49-F238E27FC236}">
                <a16:creationId xmlns:a16="http://schemas.microsoft.com/office/drawing/2014/main" id="{72B186E6-3528-4F4C-A80D-6C1F025AB211}"/>
              </a:ext>
            </a:extLst>
          </p:cNvPr>
          <p:cNvSpPr>
            <a:spLocks noGrp="1"/>
          </p:cNvSpPr>
          <p:nvPr>
            <p:ph type="title" idx="4294967295" hasCustomPrompt="1"/>
          </p:nvPr>
        </p:nvSpPr>
        <p:spPr>
          <a:xfrm>
            <a:off x="310551" y="177553"/>
            <a:ext cx="9454886" cy="499160"/>
          </a:xfrm>
        </p:spPr>
        <p:txBody>
          <a:bodyPr/>
          <a:lstStyle>
            <a:lvl1pPr>
              <a:defRPr sz="2800">
                <a:solidFill>
                  <a:schemeClr val="tx1"/>
                </a:solidFill>
              </a:defRPr>
            </a:lvl1pPr>
          </a:lstStyle>
          <a:p>
            <a:r>
              <a:rPr lang="en-US"/>
              <a:t>Section title  slide description</a:t>
            </a:r>
          </a:p>
        </p:txBody>
      </p:sp>
    </p:spTree>
    <p:extLst>
      <p:ext uri="{BB962C8B-B14F-4D97-AF65-F5344CB8AC3E}">
        <p14:creationId xmlns:p14="http://schemas.microsoft.com/office/powerpoint/2010/main" val="252022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Clari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6E75402-EBE9-4D35-A57B-DA7E4CF175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bg1"/>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NEEDS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203874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Quote: Clarity">
    <p:spTree>
      <p:nvGrpSpPr>
        <p:cNvPr id="1" name=""/>
        <p:cNvGrpSpPr/>
        <p:nvPr/>
      </p:nvGrpSpPr>
      <p:grpSpPr>
        <a:xfrm>
          <a:off x="0" y="0"/>
          <a:ext cx="0" cy="0"/>
          <a:chOff x="0" y="0"/>
          <a:chExt cx="0" cy="0"/>
        </a:xfrm>
      </p:grpSpPr>
      <p:pic>
        <p:nvPicPr>
          <p:cNvPr id="13" name="Picture 12" descr="Cartoon checklist and pencil">
            <a:extLst>
              <a:ext uri="{FF2B5EF4-FFF2-40B4-BE49-F238E27FC236}">
                <a16:creationId xmlns:a16="http://schemas.microsoft.com/office/drawing/2014/main" id="{A6E75402-EBE9-4D35-A57B-DA7E4CF175CB}"/>
              </a:ext>
            </a:extLst>
          </p:cNvPr>
          <p:cNvPicPr>
            <a:picLocks noChangeAspect="1"/>
          </p:cNvPicPr>
          <p:nvPr userDrawn="1"/>
        </p:nvPicPr>
        <p:blipFill>
          <a:blip r:embed="rId2">
            <a:alphaModFix amt="61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tx2"/>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dirty="0"/>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NEEDS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duotone>
              <a:prstClr val="black"/>
              <a:schemeClr val="tx2">
                <a:tint val="45000"/>
                <a:satMod val="400000"/>
              </a:schemeClr>
            </a:duotone>
            <a:lum bright="-40000" contrast="-20000"/>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219992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Quote: Butterfly">
    <p:spTree>
      <p:nvGrpSpPr>
        <p:cNvPr id="1" name=""/>
        <p:cNvGrpSpPr/>
        <p:nvPr/>
      </p:nvGrpSpPr>
      <p:grpSpPr>
        <a:xfrm>
          <a:off x="0" y="0"/>
          <a:ext cx="0" cy="0"/>
          <a:chOff x="0" y="0"/>
          <a:chExt cx="0" cy="0"/>
        </a:xfrm>
      </p:grpSpPr>
      <p:pic>
        <p:nvPicPr>
          <p:cNvPr id="3" name="Picture 2" descr="Starter plants">
            <a:extLst>
              <a:ext uri="{FF2B5EF4-FFF2-40B4-BE49-F238E27FC236}">
                <a16:creationId xmlns:a16="http://schemas.microsoft.com/office/drawing/2014/main" id="{44BE1D39-7090-4F12-B00F-93D45538C4AF}"/>
              </a:ext>
            </a:extLst>
          </p:cNvPr>
          <p:cNvPicPr>
            <a:picLocks noChangeAspect="1"/>
          </p:cNvPicPr>
          <p:nvPr userDrawn="1"/>
        </p:nvPicPr>
        <p:blipFill>
          <a:blip r:embed="rId2">
            <a:alphaModFix amt="4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tx2"/>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dirty="0"/>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NEEDS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duotone>
              <a:prstClr val="black"/>
              <a:schemeClr val="tx2">
                <a:tint val="45000"/>
                <a:satMod val="400000"/>
              </a:schemeClr>
            </a:duotone>
            <a:lum bright="-40000" contrast="-20000"/>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278284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Quote: Butterf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4ACC7D-D0D6-4EAB-8ED7-9A90DD4429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bg1"/>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NEEDS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3514213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Quote: Butterf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657A1F-6B68-4642-97D1-C9DC63C854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15" name="Rectangle 14">
            <a:extLst>
              <a:ext uri="{FF2B5EF4-FFF2-40B4-BE49-F238E27FC236}">
                <a16:creationId xmlns:a16="http://schemas.microsoft.com/office/drawing/2014/main" id="{741F7AEA-1474-4132-9D63-30F41A898977}"/>
              </a:ext>
            </a:extLst>
          </p:cNvPr>
          <p:cNvSpPr/>
          <p:nvPr userDrawn="1"/>
        </p:nvSpPr>
        <p:spPr>
          <a:xfrm>
            <a:off x="0" y="0"/>
            <a:ext cx="12192000"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83DC68-2B41-4AEB-B30E-A90C66EAEA32}"/>
              </a:ext>
            </a:extLst>
          </p:cNvPr>
          <p:cNvSpPr/>
          <p:nvPr userDrawn="1"/>
        </p:nvSpPr>
        <p:spPr>
          <a:xfrm>
            <a:off x="0" y="0"/>
            <a:ext cx="121920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lear Sans Regular" charset="0"/>
            </a:endParaRPr>
          </a:p>
        </p:txBody>
      </p:sp>
      <p:sp>
        <p:nvSpPr>
          <p:cNvPr id="9" name="Text Placeholder 8">
            <a:extLst>
              <a:ext uri="{FF2B5EF4-FFF2-40B4-BE49-F238E27FC236}">
                <a16:creationId xmlns:a16="http://schemas.microsoft.com/office/drawing/2014/main" id="{97D27C74-FF47-443F-81D8-BA1E0A11D76E}"/>
              </a:ext>
            </a:extLst>
          </p:cNvPr>
          <p:cNvSpPr>
            <a:spLocks noGrp="1"/>
          </p:cNvSpPr>
          <p:nvPr>
            <p:ph type="body" sz="quarter" idx="10" hasCustomPrompt="1"/>
          </p:nvPr>
        </p:nvSpPr>
        <p:spPr>
          <a:xfrm>
            <a:off x="0" y="2813050"/>
            <a:ext cx="12192000" cy="1584325"/>
          </a:xfrm>
        </p:spPr>
        <p:txBody>
          <a:bodyPr/>
          <a:lstStyle>
            <a:lvl1pPr marL="0" indent="0" algn="ctr">
              <a:buNone/>
              <a:defRPr sz="3600">
                <a:solidFill>
                  <a:schemeClr val="bg1"/>
                </a:solidFill>
                <a:latin typeface="Alegreya Sans" panose="00000500000000000000" pitchFamily="2" charset="0"/>
              </a:defRPr>
            </a:lvl1pPr>
            <a:lvl2pPr marL="228600" indent="0" algn="ctr">
              <a:buNone/>
              <a:defRPr sz="3200">
                <a:solidFill>
                  <a:schemeClr val="bg1"/>
                </a:solidFill>
              </a:defRPr>
            </a:lvl2pPr>
            <a:lvl3pPr marL="457200" indent="0" algn="ctr">
              <a:buNone/>
              <a:defRPr sz="2800">
                <a:solidFill>
                  <a:schemeClr val="bg1"/>
                </a:solidFill>
              </a:defRPr>
            </a:lvl3pPr>
            <a:lvl4pPr marL="685800" indent="0" algn="ctr">
              <a:buNone/>
              <a:defRPr sz="2400">
                <a:solidFill>
                  <a:schemeClr val="bg1"/>
                </a:solidFill>
              </a:defRPr>
            </a:lvl4pPr>
            <a:lvl5pPr marL="914400" indent="0" algn="ctr">
              <a:buNone/>
              <a:defRPr sz="2400">
                <a:solidFill>
                  <a:schemeClr val="bg1"/>
                </a:solidFill>
              </a:defRPr>
            </a:lvl5pPr>
          </a:lstStyle>
          <a:p>
            <a:pPr lvl="0"/>
            <a:r>
              <a:rPr lang="en-US"/>
              <a:t>Enter a new quote here</a:t>
            </a:r>
          </a:p>
        </p:txBody>
      </p:sp>
      <p:sp>
        <p:nvSpPr>
          <p:cNvPr id="10" name="Subtitle 2">
            <a:extLst>
              <a:ext uri="{FF2B5EF4-FFF2-40B4-BE49-F238E27FC236}">
                <a16:creationId xmlns:a16="http://schemas.microsoft.com/office/drawing/2014/main" id="{D072D179-1894-459C-8232-7CBBF75FB207}"/>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bg1"/>
                </a:solidFill>
                <a:latin typeface="Clear Sans" charset="0"/>
                <a:ea typeface="Clear Sans" charset="0"/>
                <a:cs typeface="Clear Sans" charset="0"/>
              </a:rPr>
              <a:t>FarWell™   </a:t>
            </a:r>
          </a:p>
        </p:txBody>
      </p:sp>
      <p:sp>
        <p:nvSpPr>
          <p:cNvPr id="11" name="Subtitle 2">
            <a:extLst>
              <a:ext uri="{FF2B5EF4-FFF2-40B4-BE49-F238E27FC236}">
                <a16:creationId xmlns:a16="http://schemas.microsoft.com/office/drawing/2014/main" id="{D0295429-0CBD-48A0-8525-316CC0733CEF}"/>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bg1"/>
                </a:solidFill>
                <a:latin typeface="Clear Sans" charset="0"/>
                <a:ea typeface="Clear Sans" charset="0"/>
                <a:cs typeface="Clear Sans" charset="0"/>
              </a:rPr>
              <a:t>WHAT A BOARD NEEDS  |</a:t>
            </a:r>
          </a:p>
        </p:txBody>
      </p:sp>
      <p:sp>
        <p:nvSpPr>
          <p:cNvPr id="12" name="Subtitle 2">
            <a:extLst>
              <a:ext uri="{FF2B5EF4-FFF2-40B4-BE49-F238E27FC236}">
                <a16:creationId xmlns:a16="http://schemas.microsoft.com/office/drawing/2014/main" id="{CB3820BC-1AB3-4D8E-8786-C685940F727A}"/>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bg1"/>
                </a:solidFill>
                <a:latin typeface="Clear Sans" charset="0"/>
                <a:ea typeface="Clear Sans" charset="0"/>
                <a:cs typeface="Clear Sans" charset="0"/>
              </a:rPr>
              <a:t>|  </a:t>
            </a:r>
            <a:fld id="{FEFA4927-45B1-6B41-BB19-496B84DD3133}" type="slidenum">
              <a:rPr lang="en-US" sz="1200" spc="50" smtClean="0">
                <a:solidFill>
                  <a:schemeClr val="bg1"/>
                </a:solidFill>
                <a:latin typeface="Clear Sans" charset="0"/>
                <a:ea typeface="Clear Sans" charset="0"/>
                <a:cs typeface="Clear Sans" charset="0"/>
              </a:rPr>
              <a:t>‹#›</a:t>
            </a:fld>
            <a:endParaRPr lang="en-US" sz="1200" b="1" spc="50">
              <a:solidFill>
                <a:schemeClr val="bg1"/>
              </a:solidFill>
              <a:latin typeface="Clear Sans" charset="0"/>
              <a:ea typeface="Clear Sans" charset="0"/>
              <a:cs typeface="Clear Sans" charset="0"/>
            </a:endParaRPr>
          </a:p>
        </p:txBody>
      </p:sp>
      <p:pic>
        <p:nvPicPr>
          <p:cNvPr id="14" name="Picture 13">
            <a:extLst>
              <a:ext uri="{FF2B5EF4-FFF2-40B4-BE49-F238E27FC236}">
                <a16:creationId xmlns:a16="http://schemas.microsoft.com/office/drawing/2014/main" id="{636FE151-3A9F-4F87-AE89-C1936F4F6F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381" t="11241" r="7746" b="23906"/>
          <a:stretch/>
        </p:blipFill>
        <p:spPr>
          <a:xfrm>
            <a:off x="5706543" y="2056234"/>
            <a:ext cx="778914" cy="640452"/>
          </a:xfrm>
          <a:prstGeom prst="rect">
            <a:avLst/>
          </a:prstGeom>
        </p:spPr>
      </p:pic>
    </p:spTree>
    <p:extLst>
      <p:ext uri="{BB962C8B-B14F-4D97-AF65-F5344CB8AC3E}">
        <p14:creationId xmlns:p14="http://schemas.microsoft.com/office/powerpoint/2010/main" val="156598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6C297C-27F9-4621-B53D-1BE7C1452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DC21E2B-F1BE-434B-9A98-54AFEC894B9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A772EA66-07D3-400A-ABCB-0439260B21F5}"/>
              </a:ext>
            </a:extLst>
          </p:cNvPr>
          <p:cNvSpPr txBox="1">
            <a:spLocks/>
          </p:cNvSpPr>
          <p:nvPr userDrawn="1"/>
        </p:nvSpPr>
        <p:spPr>
          <a:xfrm>
            <a:off x="10420139" y="6370584"/>
            <a:ext cx="1024442"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200" b="1" spc="50">
                <a:solidFill>
                  <a:schemeClr val="tx2"/>
                </a:solidFill>
                <a:latin typeface="Clear Sans" charset="0"/>
                <a:ea typeface="Clear Sans" charset="0"/>
                <a:cs typeface="Clear Sans" charset="0"/>
              </a:rPr>
              <a:t>FarWell™   </a:t>
            </a:r>
          </a:p>
        </p:txBody>
      </p:sp>
      <p:sp>
        <p:nvSpPr>
          <p:cNvPr id="8" name="Subtitle 2">
            <a:extLst>
              <a:ext uri="{FF2B5EF4-FFF2-40B4-BE49-F238E27FC236}">
                <a16:creationId xmlns:a16="http://schemas.microsoft.com/office/drawing/2014/main" id="{BED2BD1A-5985-4491-A4E4-5415C4ADD7D4}"/>
              </a:ext>
            </a:extLst>
          </p:cNvPr>
          <p:cNvSpPr txBox="1">
            <a:spLocks/>
          </p:cNvSpPr>
          <p:nvPr userDrawn="1"/>
        </p:nvSpPr>
        <p:spPr>
          <a:xfrm>
            <a:off x="3471285" y="6370584"/>
            <a:ext cx="7083393"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200" spc="50" dirty="0">
                <a:solidFill>
                  <a:schemeClr val="tx2"/>
                </a:solidFill>
                <a:latin typeface="Clear Sans" charset="0"/>
                <a:ea typeface="Clear Sans" charset="0"/>
                <a:cs typeface="Clear Sans" charset="0"/>
              </a:rPr>
              <a:t>WHAT A BOARD NEEDS  |</a:t>
            </a:r>
          </a:p>
        </p:txBody>
      </p:sp>
      <p:sp>
        <p:nvSpPr>
          <p:cNvPr id="9" name="Subtitle 2">
            <a:extLst>
              <a:ext uri="{FF2B5EF4-FFF2-40B4-BE49-F238E27FC236}">
                <a16:creationId xmlns:a16="http://schemas.microsoft.com/office/drawing/2014/main" id="{36F2D006-F7B6-4AAC-B365-695EBF9DABCD}"/>
              </a:ext>
            </a:extLst>
          </p:cNvPr>
          <p:cNvSpPr txBox="1">
            <a:spLocks/>
          </p:cNvSpPr>
          <p:nvPr userDrawn="1"/>
        </p:nvSpPr>
        <p:spPr>
          <a:xfrm>
            <a:off x="11334053" y="6370584"/>
            <a:ext cx="757989" cy="30106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spc="50">
                <a:solidFill>
                  <a:schemeClr val="tx2"/>
                </a:solidFill>
                <a:latin typeface="Clear Sans" charset="0"/>
                <a:ea typeface="Clear Sans" charset="0"/>
                <a:cs typeface="Clear Sans" charset="0"/>
              </a:rPr>
              <a:t>|  </a:t>
            </a:r>
            <a:fld id="{FEFA4927-45B1-6B41-BB19-496B84DD3133}" type="slidenum">
              <a:rPr lang="en-US" sz="1200" spc="50" smtClean="0">
                <a:solidFill>
                  <a:schemeClr val="tx2"/>
                </a:solidFill>
                <a:latin typeface="Clear Sans" charset="0"/>
                <a:ea typeface="Clear Sans" charset="0"/>
                <a:cs typeface="Clear Sans" charset="0"/>
              </a:rPr>
              <a:t>‹#›</a:t>
            </a:fld>
            <a:endParaRPr lang="en-US" sz="1200" b="1" spc="50">
              <a:solidFill>
                <a:schemeClr val="tx2"/>
              </a:solidFill>
              <a:latin typeface="Clear Sans" charset="0"/>
              <a:ea typeface="Clear Sans" charset="0"/>
              <a:cs typeface="Clear Sans" charset="0"/>
            </a:endParaRPr>
          </a:p>
        </p:txBody>
      </p:sp>
    </p:spTree>
    <p:extLst>
      <p:ext uri="{BB962C8B-B14F-4D97-AF65-F5344CB8AC3E}">
        <p14:creationId xmlns:p14="http://schemas.microsoft.com/office/powerpoint/2010/main" val="3316915987"/>
      </p:ext>
    </p:extLst>
  </p:cSld>
  <p:clrMap bg1="lt1" tx1="dk1" bg2="lt2" tx2="dk2" accent1="accent1" accent2="accent2" accent3="accent3" accent4="accent4" accent5="accent5" accent6="accent6" hlink="hlink" folHlink="folHlink"/>
  <p:sldLayoutIdLst>
    <p:sldLayoutId id="2147483716" r:id="rId1"/>
    <p:sldLayoutId id="2147483691" r:id="rId2"/>
    <p:sldLayoutId id="2147483720" r:id="rId3"/>
    <p:sldLayoutId id="2147483768" r:id="rId4"/>
    <p:sldLayoutId id="2147483745" r:id="rId5"/>
    <p:sldLayoutId id="2147483817" r:id="rId6"/>
    <p:sldLayoutId id="2147483818" r:id="rId7"/>
    <p:sldLayoutId id="2147483791" r:id="rId8"/>
    <p:sldLayoutId id="2147483797" r:id="rId9"/>
    <p:sldLayoutId id="2147483728" r:id="rId10"/>
    <p:sldLayoutId id="2147483663" r:id="rId11"/>
    <p:sldLayoutId id="2147483815" r:id="rId12"/>
    <p:sldLayoutId id="2147483816" r:id="rId13"/>
  </p:sldLayoutIdLst>
  <p:txStyles>
    <p:titleStyle>
      <a:lvl1pPr algn="l" defTabSz="914400" rtl="0" eaLnBrk="1" latinLnBrk="0" hangingPunct="1">
        <a:lnSpc>
          <a:spcPct val="90000"/>
        </a:lnSpc>
        <a:spcBef>
          <a:spcPct val="0"/>
        </a:spcBef>
        <a:buNone/>
        <a:defRPr sz="4400" b="0" i="0" kern="1200" cap="all" baseline="0">
          <a:solidFill>
            <a:schemeClr val="tx1"/>
          </a:solidFill>
          <a:latin typeface="Knockout 30 Junior Welterwt" pitchFamily="50" charset="0"/>
          <a:ea typeface="+mj-ea"/>
          <a:cs typeface="+mj-cs"/>
        </a:defRPr>
      </a:lvl1pPr>
    </p:titleStyle>
    <p:bodyStyle>
      <a:lvl1pPr marL="0" indent="0" algn="l" defTabSz="914400" rtl="0" eaLnBrk="1" latinLnBrk="0" hangingPunct="1">
        <a:lnSpc>
          <a:spcPct val="90000"/>
        </a:lnSpc>
        <a:spcBef>
          <a:spcPts val="1000"/>
        </a:spcBef>
        <a:buFont typeface=".AppleSystemUIFont" charset="-120"/>
        <a:buNone/>
        <a:defRPr sz="2800" b="0" i="0" kern="1200" baseline="0">
          <a:solidFill>
            <a:schemeClr val="tx2"/>
          </a:solidFill>
          <a:latin typeface="Clear Sans" panose="020B0503030202020304" pitchFamily="34" charset="0"/>
          <a:ea typeface="+mn-ea"/>
          <a:cs typeface="Clear Sans" panose="020B0503030202020304" pitchFamily="34" charset="0"/>
        </a:defRPr>
      </a:lvl1pPr>
      <a:lvl2pPr marL="457200" indent="-228600" algn="l" defTabSz="914400" rtl="0" eaLnBrk="1" latinLnBrk="0" hangingPunct="1">
        <a:lnSpc>
          <a:spcPct val="90000"/>
        </a:lnSpc>
        <a:spcBef>
          <a:spcPts val="500"/>
        </a:spcBef>
        <a:buFont typeface=".AppleSystemUIFont" charset="-120"/>
        <a:buChar char="+"/>
        <a:defRPr sz="2400" b="0" i="0" kern="1200" baseline="0">
          <a:solidFill>
            <a:schemeClr val="tx2"/>
          </a:solidFill>
          <a:latin typeface="Clear Sans" panose="020B0503030202020304" pitchFamily="34" charset="0"/>
          <a:ea typeface="+mn-ea"/>
          <a:cs typeface="Clear Sans" panose="020B0503030202020304" pitchFamily="34" charset="0"/>
        </a:defRPr>
      </a:lvl2pPr>
      <a:lvl3pPr marL="685800" indent="-228600" algn="l" defTabSz="914400" rtl="0" eaLnBrk="1" latinLnBrk="0" hangingPunct="1">
        <a:lnSpc>
          <a:spcPct val="90000"/>
        </a:lnSpc>
        <a:spcBef>
          <a:spcPts val="500"/>
        </a:spcBef>
        <a:buFont typeface=".AppleSystemUIFont" charset="-120"/>
        <a:buChar char="+"/>
        <a:defRPr sz="2000" b="0" i="0" kern="1200" baseline="0">
          <a:solidFill>
            <a:schemeClr val="tx2"/>
          </a:solidFill>
          <a:latin typeface="Clear Sans" panose="020B0503030202020304" pitchFamily="34" charset="0"/>
          <a:ea typeface="+mn-ea"/>
          <a:cs typeface="Clear Sans" panose="020B0503030202020304" pitchFamily="34" charset="0"/>
        </a:defRPr>
      </a:lvl3pPr>
      <a:lvl4pPr marL="914400" indent="-228600" algn="l" defTabSz="914400" rtl="0" eaLnBrk="1" latinLnBrk="0" hangingPunct="1">
        <a:lnSpc>
          <a:spcPct val="90000"/>
        </a:lnSpc>
        <a:spcBef>
          <a:spcPts val="500"/>
        </a:spcBef>
        <a:buFont typeface=".AppleSystemUIFont" charset="-120"/>
        <a:buChar char="+"/>
        <a:defRPr sz="1800" b="0" i="0" kern="1200" baseline="0">
          <a:solidFill>
            <a:schemeClr val="tx2"/>
          </a:solidFill>
          <a:latin typeface="Clear Sans" panose="020B0503030202020304" pitchFamily="34" charset="0"/>
          <a:ea typeface="+mn-ea"/>
          <a:cs typeface="Clear Sans" panose="020B0503030202020304" pitchFamily="34" charset="0"/>
        </a:defRPr>
      </a:lvl4pPr>
      <a:lvl5pPr marL="1143000" indent="-228600" algn="l" defTabSz="914400" rtl="0" eaLnBrk="1" latinLnBrk="0" hangingPunct="1">
        <a:lnSpc>
          <a:spcPct val="90000"/>
        </a:lnSpc>
        <a:spcBef>
          <a:spcPts val="500"/>
        </a:spcBef>
        <a:buFont typeface=".AppleSystemUIFont" charset="-120"/>
        <a:buChar char="+"/>
        <a:defRPr sz="1800" b="0" i="0" kern="1200" baseline="0">
          <a:solidFill>
            <a:schemeClr val="tx2"/>
          </a:solidFill>
          <a:latin typeface="Clear Sans" panose="020B0503030202020304" pitchFamily="34" charset="0"/>
          <a:ea typeface="+mn-ea"/>
          <a:cs typeface="Clear Sans" panose="020B05030302020203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emf"/></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D37D6925-1DFC-B543-AA36-B54CBDACC40B}"/>
              </a:ext>
            </a:extLst>
          </p:cNvPr>
          <p:cNvSpPr/>
          <p:nvPr/>
        </p:nvSpPr>
        <p:spPr>
          <a:xfrm>
            <a:off x="0" y="0"/>
            <a:ext cx="9200427" cy="6866792"/>
          </a:xfrm>
          <a:custGeom>
            <a:avLst/>
            <a:gdLst>
              <a:gd name="connsiteX0" fmla="*/ 0 w 9255512"/>
              <a:gd name="connsiteY0" fmla="*/ 0 h 6958361"/>
              <a:gd name="connsiteX1" fmla="*/ 5419493 w 9255512"/>
              <a:gd name="connsiteY1" fmla="*/ 0 h 6958361"/>
              <a:gd name="connsiteX2" fmla="*/ 9255512 w 9255512"/>
              <a:gd name="connsiteY2" fmla="*/ 6958361 h 6958361"/>
              <a:gd name="connsiteX3" fmla="*/ 0 w 9255512"/>
              <a:gd name="connsiteY3" fmla="*/ 6958361 h 6958361"/>
              <a:gd name="connsiteX4" fmla="*/ 0 w 9255512"/>
              <a:gd name="connsiteY4" fmla="*/ 0 h 6958361"/>
              <a:gd name="connsiteX0" fmla="*/ 0 w 9189410"/>
              <a:gd name="connsiteY0" fmla="*/ 0 h 6958361"/>
              <a:gd name="connsiteX1" fmla="*/ 5419493 w 9189410"/>
              <a:gd name="connsiteY1" fmla="*/ 0 h 6958361"/>
              <a:gd name="connsiteX2" fmla="*/ 9189410 w 9189410"/>
              <a:gd name="connsiteY2" fmla="*/ 6848192 h 6958361"/>
              <a:gd name="connsiteX3" fmla="*/ 0 w 9189410"/>
              <a:gd name="connsiteY3" fmla="*/ 6958361 h 6958361"/>
              <a:gd name="connsiteX4" fmla="*/ 0 w 9189410"/>
              <a:gd name="connsiteY4" fmla="*/ 0 h 6958361"/>
              <a:gd name="connsiteX0" fmla="*/ 11017 w 9200427"/>
              <a:gd name="connsiteY0" fmla="*/ 0 h 6870226"/>
              <a:gd name="connsiteX1" fmla="*/ 5430510 w 9200427"/>
              <a:gd name="connsiteY1" fmla="*/ 0 h 6870226"/>
              <a:gd name="connsiteX2" fmla="*/ 9200427 w 9200427"/>
              <a:gd name="connsiteY2" fmla="*/ 6848192 h 6870226"/>
              <a:gd name="connsiteX3" fmla="*/ 0 w 9200427"/>
              <a:gd name="connsiteY3" fmla="*/ 6870226 h 6870226"/>
              <a:gd name="connsiteX4" fmla="*/ 11017 w 9200427"/>
              <a:gd name="connsiteY4" fmla="*/ 0 h 6870226"/>
              <a:gd name="connsiteX0" fmla="*/ 11017 w 9200427"/>
              <a:gd name="connsiteY0" fmla="*/ 0 h 6848192"/>
              <a:gd name="connsiteX1" fmla="*/ 5430510 w 9200427"/>
              <a:gd name="connsiteY1" fmla="*/ 0 h 6848192"/>
              <a:gd name="connsiteX2" fmla="*/ 9200427 w 9200427"/>
              <a:gd name="connsiteY2" fmla="*/ 6848192 h 6848192"/>
              <a:gd name="connsiteX3" fmla="*/ 0 w 9200427"/>
              <a:gd name="connsiteY3" fmla="*/ 6837176 h 6848192"/>
              <a:gd name="connsiteX4" fmla="*/ 11017 w 9200427"/>
              <a:gd name="connsiteY4" fmla="*/ 0 h 684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0427" h="6848192">
                <a:moveTo>
                  <a:pt x="11017" y="0"/>
                </a:moveTo>
                <a:lnTo>
                  <a:pt x="5430510" y="0"/>
                </a:lnTo>
                <a:lnTo>
                  <a:pt x="9200427" y="6848192"/>
                </a:lnTo>
                <a:lnTo>
                  <a:pt x="0" y="6837176"/>
                </a:lnTo>
                <a:cubicBezTo>
                  <a:pt x="3672" y="4547101"/>
                  <a:pt x="7345" y="2290075"/>
                  <a:pt x="1101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pic>
        <p:nvPicPr>
          <p:cNvPr id="5" name="Picture 4">
            <a:extLst>
              <a:ext uri="{FF2B5EF4-FFF2-40B4-BE49-F238E27FC236}">
                <a16:creationId xmlns:a16="http://schemas.microsoft.com/office/drawing/2014/main" id="{6EAEF616-423F-3A4E-B7DA-42DC882C96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8794" y="5217864"/>
            <a:ext cx="2057790" cy="1040328"/>
          </a:xfrm>
          <a:prstGeom prst="rect">
            <a:avLst/>
          </a:prstGeom>
        </p:spPr>
      </p:pic>
      <p:sp>
        <p:nvSpPr>
          <p:cNvPr id="15" name="Subtitle 2">
            <a:extLst>
              <a:ext uri="{FF2B5EF4-FFF2-40B4-BE49-F238E27FC236}">
                <a16:creationId xmlns:a16="http://schemas.microsoft.com/office/drawing/2014/main" id="{128379EC-3114-2C42-AE7E-95748C2625A9}"/>
              </a:ext>
            </a:extLst>
          </p:cNvPr>
          <p:cNvSpPr txBox="1">
            <a:spLocks/>
          </p:cNvSpPr>
          <p:nvPr/>
        </p:nvSpPr>
        <p:spPr>
          <a:xfrm>
            <a:off x="1048215" y="3648340"/>
            <a:ext cx="4485685" cy="8968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500"/>
              </a:lnSpc>
              <a:spcBef>
                <a:spcPts val="1800"/>
              </a:spcBef>
              <a:spcAft>
                <a:spcPts val="1200"/>
              </a:spcAft>
              <a:buClrTx/>
              <a:buSzTx/>
              <a:buFont typeface=".AppleSystemUIFont" charset="-120"/>
              <a:buNone/>
              <a:tabLst/>
              <a:defRPr/>
            </a:pPr>
            <a:r>
              <a:rPr kumimoji="0" lang="en-US" sz="1700" b="0" i="1" u="none" strike="noStrike" kern="1200" cap="none" spc="20" normalizeH="0" baseline="0" noProof="0" dirty="0">
                <a:ln>
                  <a:noFill/>
                </a:ln>
                <a:solidFill>
                  <a:srgbClr val="FFFFFF"/>
                </a:solidFill>
                <a:effectLst/>
                <a:uLnTx/>
                <a:uFillTx/>
                <a:latin typeface="Clear Sans" charset="0"/>
                <a:ea typeface="Clear Sans" charset="0"/>
                <a:cs typeface="Clear Sans" charset="0"/>
              </a:rPr>
              <a:t>Presented by FarWell Project Advisors LLC</a:t>
            </a:r>
          </a:p>
        </p:txBody>
      </p:sp>
      <p:sp>
        <p:nvSpPr>
          <p:cNvPr id="12" name="Title 1">
            <a:extLst>
              <a:ext uri="{FF2B5EF4-FFF2-40B4-BE49-F238E27FC236}">
                <a16:creationId xmlns:a16="http://schemas.microsoft.com/office/drawing/2014/main" id="{E5970B67-D743-3D47-A7E4-F48DCA38904F}"/>
              </a:ext>
            </a:extLst>
          </p:cNvPr>
          <p:cNvSpPr txBox="1">
            <a:spLocks/>
          </p:cNvSpPr>
          <p:nvPr/>
        </p:nvSpPr>
        <p:spPr>
          <a:xfrm>
            <a:off x="1048215" y="887329"/>
            <a:ext cx="5838360" cy="31402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kumimoji="0" lang="en-US" sz="5000" b="0" i="0" u="none" strike="noStrike" kern="1200" cap="all" spc="100" normalizeH="0" baseline="0" noProof="0" dirty="0">
                <a:ln>
                  <a:noFill/>
                </a:ln>
                <a:solidFill>
                  <a:srgbClr val="EAC138"/>
                </a:solidFill>
                <a:effectLst/>
                <a:uLnTx/>
                <a:uFillTx/>
                <a:latin typeface="Knockout HTF29-JuniorLiteweight" pitchFamily="2" charset="0"/>
                <a:ea typeface="Knockout HTF29-JuniorLiteweight" charset="0"/>
                <a:cs typeface="Knockout HTF29-JuniorLiteweight" charset="0"/>
              </a:rPr>
              <a:t>What a Board NEEDS</a:t>
            </a:r>
            <a:br>
              <a:rPr kumimoji="0" lang="en-US" sz="5000" b="0" i="0" u="none" strike="noStrike" kern="1200" cap="all" spc="100" normalizeH="0" baseline="0" noProof="0" dirty="0">
                <a:ln>
                  <a:noFill/>
                </a:ln>
                <a:solidFill>
                  <a:srgbClr val="FFFFFF"/>
                </a:solidFill>
                <a:effectLst/>
                <a:uLnTx/>
                <a:uFillTx/>
                <a:latin typeface="Knockout HTF29-JuniorLiteweight" pitchFamily="2" charset="0"/>
                <a:ea typeface="Knockout HTF29-JuniorLiteweight" charset="0"/>
                <a:cs typeface="Knockout HTF29-JuniorLiteweight" charset="0"/>
              </a:rPr>
            </a:br>
            <a:r>
              <a:rPr lang="en-US" sz="2000" cap="all" spc="100" dirty="0">
                <a:solidFill>
                  <a:schemeClr val="bg1"/>
                </a:solidFill>
                <a:latin typeface="Knockout HTF29-JuniorLiteweight" pitchFamily="2" charset="0"/>
              </a:rPr>
              <a:t>What a CEO needs to provide the Board for success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000" b="0" i="0" u="none" strike="noStrike" kern="1200" cap="all" spc="100" normalizeH="0" baseline="0" noProof="0" dirty="0">
              <a:ln>
                <a:noFill/>
              </a:ln>
              <a:solidFill>
                <a:srgbClr val="FFFFFF"/>
              </a:solidFill>
              <a:effectLst/>
              <a:uLnTx/>
              <a:uFillTx/>
              <a:latin typeface="Knockout HTF29-JuniorLiteweight" pitchFamily="2" charset="0"/>
              <a:ea typeface="Knockout HTF29-JuniorLiteweight" charset="0"/>
              <a:cs typeface="Knockout HTF29-JuniorLiteweight" charset="0"/>
            </a:endParaRPr>
          </a:p>
        </p:txBody>
      </p:sp>
      <p:grpSp>
        <p:nvGrpSpPr>
          <p:cNvPr id="11" name="Group 10">
            <a:extLst>
              <a:ext uri="{FF2B5EF4-FFF2-40B4-BE49-F238E27FC236}">
                <a16:creationId xmlns:a16="http://schemas.microsoft.com/office/drawing/2014/main" id="{B1EFAFF7-F5D4-5445-B169-65E7D7DCF15A}"/>
              </a:ext>
            </a:extLst>
          </p:cNvPr>
          <p:cNvGrpSpPr/>
          <p:nvPr/>
        </p:nvGrpSpPr>
        <p:grpSpPr>
          <a:xfrm>
            <a:off x="2474727" y="4991699"/>
            <a:ext cx="5367357" cy="1204890"/>
            <a:chOff x="1777155" y="5183482"/>
            <a:chExt cx="5367357" cy="1204890"/>
          </a:xfrm>
        </p:grpSpPr>
        <p:sp>
          <p:nvSpPr>
            <p:cNvPr id="13" name="Subtitle 2">
              <a:extLst>
                <a:ext uri="{FF2B5EF4-FFF2-40B4-BE49-F238E27FC236}">
                  <a16:creationId xmlns:a16="http://schemas.microsoft.com/office/drawing/2014/main" id="{4B3DCC87-14F4-FF49-920C-ABA6BE4C4AB6}"/>
                </a:ext>
              </a:extLst>
            </p:cNvPr>
            <p:cNvSpPr txBox="1">
              <a:spLocks/>
            </p:cNvSpPr>
            <p:nvPr/>
          </p:nvSpPr>
          <p:spPr>
            <a:xfrm>
              <a:off x="2096728" y="5183482"/>
              <a:ext cx="5047784" cy="1204890"/>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400" b="1" i="0" u="none" strike="noStrike" kern="1200" cap="none" spc="50" normalizeH="0" baseline="0" noProof="0" dirty="0">
                  <a:ln>
                    <a:noFill/>
                  </a:ln>
                  <a:solidFill>
                    <a:srgbClr val="FFFFFF"/>
                  </a:solidFill>
                  <a:effectLst/>
                  <a:uLnTx/>
                  <a:uFillTx/>
                  <a:latin typeface="Clear Sans" charset="0"/>
                  <a:ea typeface="Clear Sans" charset="0"/>
                  <a:cs typeface="Clear Sans" charset="0"/>
                </a:rPr>
                <a:t>Catie McDonald</a:t>
              </a:r>
            </a:p>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400" b="0" i="0" u="none" strike="noStrike" kern="1200" cap="none" spc="50" normalizeH="0" baseline="0" noProof="0" dirty="0">
                  <a:ln>
                    <a:noFill/>
                  </a:ln>
                  <a:solidFill>
                    <a:srgbClr val="FFFFFF"/>
                  </a:solidFill>
                  <a:effectLst/>
                  <a:uLnTx/>
                  <a:uFillTx/>
                  <a:latin typeface="Clear Sans" charset="0"/>
                  <a:ea typeface="Clear Sans" charset="0"/>
                  <a:cs typeface="Clear Sans" charset="0"/>
                </a:rPr>
                <a:t>FarWell™️ </a:t>
              </a:r>
              <a:r>
                <a:rPr lang="en-US" sz="1400" spc="50" dirty="0">
                  <a:solidFill>
                    <a:srgbClr val="FFFFFF"/>
                  </a:solidFill>
                  <a:latin typeface="Clear Sans" charset="0"/>
                  <a:ea typeface="Clear Sans" charset="0"/>
                  <a:cs typeface="Clear Sans" charset="0"/>
                </a:rPr>
                <a:t>S</a:t>
              </a:r>
              <a:r>
                <a:rPr kumimoji="0" lang="en-US" sz="1400" b="0" i="0" u="none" strike="noStrike" kern="1200" cap="none" spc="50" normalizeH="0" baseline="0" noProof="0" dirty="0" err="1">
                  <a:ln>
                    <a:noFill/>
                  </a:ln>
                  <a:solidFill>
                    <a:srgbClr val="FFFFFF"/>
                  </a:solidFill>
                  <a:effectLst/>
                  <a:uLnTx/>
                  <a:uFillTx/>
                  <a:latin typeface="Clear Sans" charset="0"/>
                  <a:ea typeface="Clear Sans" charset="0"/>
                  <a:cs typeface="Clear Sans" charset="0"/>
                </a:rPr>
                <a:t>enior</a:t>
              </a:r>
              <a:r>
                <a:rPr kumimoji="0" lang="en-US" sz="1400" b="0" i="0" u="none" strike="noStrike" kern="1200" cap="none" spc="50" normalizeH="0" baseline="0" noProof="0" dirty="0">
                  <a:ln>
                    <a:noFill/>
                  </a:ln>
                  <a:solidFill>
                    <a:srgbClr val="FFFFFF"/>
                  </a:solidFill>
                  <a:effectLst/>
                  <a:uLnTx/>
                  <a:uFillTx/>
                  <a:latin typeface="Clear Sans" charset="0"/>
                  <a:ea typeface="Clear Sans" charset="0"/>
                  <a:cs typeface="Clear Sans" charset="0"/>
                </a:rPr>
                <a:t> Advisor </a:t>
              </a:r>
            </a:p>
          </p:txBody>
        </p:sp>
        <p:pic>
          <p:nvPicPr>
            <p:cNvPr id="14" name="Picture 13">
              <a:extLst>
                <a:ext uri="{FF2B5EF4-FFF2-40B4-BE49-F238E27FC236}">
                  <a16:creationId xmlns:a16="http://schemas.microsoft.com/office/drawing/2014/main" id="{5E2A5806-E9BD-134D-BC9F-826930497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155" y="5502498"/>
              <a:ext cx="237628" cy="556550"/>
            </a:xfrm>
            <a:prstGeom prst="rect">
              <a:avLst/>
            </a:prstGeom>
          </p:spPr>
        </p:pic>
      </p:grpSp>
      <p:pic>
        <p:nvPicPr>
          <p:cNvPr id="2" name="Picture 1">
            <a:extLst>
              <a:ext uri="{FF2B5EF4-FFF2-40B4-BE49-F238E27FC236}">
                <a16:creationId xmlns:a16="http://schemas.microsoft.com/office/drawing/2014/main" id="{A23BDBD2-2E3A-6530-1D62-86EA5BF0E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24" y="4956048"/>
            <a:ext cx="1271016" cy="1271016"/>
          </a:xfrm>
          <a:prstGeom prst="ellipse">
            <a:avLst/>
          </a:prstGeom>
          <a:ln w="38100">
            <a:solidFill>
              <a:schemeClr val="bg2"/>
            </a:solidFill>
          </a:ln>
        </p:spPr>
      </p:pic>
    </p:spTree>
    <p:extLst>
      <p:ext uri="{BB962C8B-B14F-4D97-AF65-F5344CB8AC3E}">
        <p14:creationId xmlns:p14="http://schemas.microsoft.com/office/powerpoint/2010/main" val="255528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26" name="Subtitle 2">
            <a:extLst>
              <a:ext uri="{FF2B5EF4-FFF2-40B4-BE49-F238E27FC236}">
                <a16:creationId xmlns:a16="http://schemas.microsoft.com/office/drawing/2014/main" id="{80491B5E-7BBE-D545-8F20-162AA943855A}"/>
              </a:ext>
            </a:extLst>
          </p:cNvPr>
          <p:cNvSpPr txBox="1">
            <a:spLocks/>
          </p:cNvSpPr>
          <p:nvPr/>
        </p:nvSpPr>
        <p:spPr>
          <a:xfrm>
            <a:off x="5379386" y="63303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27" name="Subtitle 2">
            <a:extLst>
              <a:ext uri="{FF2B5EF4-FFF2-40B4-BE49-F238E27FC236}">
                <a16:creationId xmlns:a16="http://schemas.microsoft.com/office/drawing/2014/main" id="{2940FAFA-013D-764E-A0E3-7C7B3D96EE93}"/>
              </a:ext>
            </a:extLst>
          </p:cNvPr>
          <p:cNvSpPr txBox="1">
            <a:spLocks/>
          </p:cNvSpPr>
          <p:nvPr/>
        </p:nvSpPr>
        <p:spPr>
          <a:xfrm>
            <a:off x="606851" y="63303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NEEDS </a:t>
            </a:r>
          </a:p>
        </p:txBody>
      </p:sp>
      <p:sp>
        <p:nvSpPr>
          <p:cNvPr id="28" name="Subtitle 2">
            <a:extLst>
              <a:ext uri="{FF2B5EF4-FFF2-40B4-BE49-F238E27FC236}">
                <a16:creationId xmlns:a16="http://schemas.microsoft.com/office/drawing/2014/main" id="{D7ECB7C6-643C-DD4B-B806-99949D9EEB7D}"/>
              </a:ext>
            </a:extLst>
          </p:cNvPr>
          <p:cNvSpPr txBox="1">
            <a:spLocks/>
          </p:cNvSpPr>
          <p:nvPr/>
        </p:nvSpPr>
        <p:spPr>
          <a:xfrm>
            <a:off x="6316578" y="63303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10</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605132" y="1497344"/>
            <a:ext cx="4221910"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COMMUNICATION</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3399782820"/>
              </p:ext>
            </p:extLst>
          </p:nvPr>
        </p:nvGraphicFramePr>
        <p:xfrm>
          <a:off x="915794" y="1889612"/>
          <a:ext cx="5180206" cy="3801857"/>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b="0" dirty="0">
                          <a:solidFill>
                            <a:schemeClr val="tx2"/>
                          </a:solidFill>
                        </a:rPr>
                        <a:t>Clear is kind</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b="0" dirty="0">
                          <a:solidFill>
                            <a:schemeClr val="tx2"/>
                          </a:solidFill>
                        </a:rPr>
                        <a:t>Set expectations of the best way to communicate </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b="0" dirty="0">
                          <a:solidFill>
                            <a:schemeClr val="tx2"/>
                          </a:solidFill>
                        </a:rPr>
                        <a:t>Provide reports that tell a story</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b="0" dirty="0">
                          <a:solidFill>
                            <a:schemeClr val="tx2"/>
                          </a:solidFill>
                        </a:rPr>
                        <a:t>Define what needs to be decisioned and what is being informed/aware</a:t>
                      </a: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descr="A person working on laptop">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Tree>
    <p:extLst>
      <p:ext uri="{BB962C8B-B14F-4D97-AF65-F5344CB8AC3E}">
        <p14:creationId xmlns:p14="http://schemas.microsoft.com/office/powerpoint/2010/main" val="890843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85A87-7F42-341F-AC1E-A90D9A809613}"/>
              </a:ext>
            </a:extLst>
          </p:cNvPr>
          <p:cNvSpPr>
            <a:spLocks noGrp="1"/>
          </p:cNvSpPr>
          <p:nvPr>
            <p:ph type="title"/>
          </p:nvPr>
        </p:nvSpPr>
        <p:spPr/>
        <p:txBody>
          <a:bodyPr/>
          <a:lstStyle/>
          <a:p>
            <a:r>
              <a:rPr lang="en-US"/>
              <a:t>WHAT A BOARD NEEDS</a:t>
            </a:r>
          </a:p>
        </p:txBody>
      </p:sp>
      <p:sp>
        <p:nvSpPr>
          <p:cNvPr id="3" name="Text Placeholder 2">
            <a:extLst>
              <a:ext uri="{FF2B5EF4-FFF2-40B4-BE49-F238E27FC236}">
                <a16:creationId xmlns:a16="http://schemas.microsoft.com/office/drawing/2014/main" id="{28DE27FE-7D41-3159-EE28-590C322A68BC}"/>
              </a:ext>
            </a:extLst>
          </p:cNvPr>
          <p:cNvSpPr>
            <a:spLocks noGrp="1"/>
          </p:cNvSpPr>
          <p:nvPr>
            <p:ph type="body" sz="quarter" idx="11"/>
          </p:nvPr>
        </p:nvSpPr>
        <p:spPr/>
        <p:txBody>
          <a:bodyPr/>
          <a:lstStyle/>
          <a:p>
            <a:r>
              <a:rPr lang="en-US"/>
              <a:t>FOUR KEY NEEDS TO ADDRESS WITH YOUR BOARD</a:t>
            </a:r>
          </a:p>
        </p:txBody>
      </p:sp>
      <p:sp>
        <p:nvSpPr>
          <p:cNvPr id="4" name="Text Placeholder 3">
            <a:extLst>
              <a:ext uri="{FF2B5EF4-FFF2-40B4-BE49-F238E27FC236}">
                <a16:creationId xmlns:a16="http://schemas.microsoft.com/office/drawing/2014/main" id="{48A62A75-01BC-377E-9979-9A0DA2421CB2}"/>
              </a:ext>
            </a:extLst>
          </p:cNvPr>
          <p:cNvSpPr>
            <a:spLocks noGrp="1"/>
          </p:cNvSpPr>
          <p:nvPr>
            <p:ph type="body" sz="quarter" idx="12"/>
          </p:nvPr>
        </p:nvSpPr>
        <p:spPr/>
        <p:txBody>
          <a:bodyPr/>
          <a:lstStyle/>
          <a:p>
            <a:r>
              <a:rPr lang="en-US" dirty="0"/>
              <a:t>#1 PROVIDE YOUR VISION	</a:t>
            </a:r>
          </a:p>
        </p:txBody>
      </p:sp>
      <p:sp>
        <p:nvSpPr>
          <p:cNvPr id="5" name="Text Placeholder 4">
            <a:extLst>
              <a:ext uri="{FF2B5EF4-FFF2-40B4-BE49-F238E27FC236}">
                <a16:creationId xmlns:a16="http://schemas.microsoft.com/office/drawing/2014/main" id="{2BCE83B8-3027-9BCD-4444-0CF7EDCF2864}"/>
              </a:ext>
            </a:extLst>
          </p:cNvPr>
          <p:cNvSpPr>
            <a:spLocks noGrp="1"/>
          </p:cNvSpPr>
          <p:nvPr>
            <p:ph type="body" sz="quarter" idx="13"/>
          </p:nvPr>
        </p:nvSpPr>
        <p:spPr/>
        <p:txBody>
          <a:bodyPr/>
          <a:lstStyle/>
          <a:p>
            <a:r>
              <a:rPr lang="en-US"/>
              <a:t>#2 ASSUME NOTHING</a:t>
            </a:r>
          </a:p>
        </p:txBody>
      </p:sp>
      <p:sp>
        <p:nvSpPr>
          <p:cNvPr id="6" name="Text Placeholder 5">
            <a:extLst>
              <a:ext uri="{FF2B5EF4-FFF2-40B4-BE49-F238E27FC236}">
                <a16:creationId xmlns:a16="http://schemas.microsoft.com/office/drawing/2014/main" id="{94C11E65-A6CC-C6B9-E757-2966E7BD5961}"/>
              </a:ext>
            </a:extLst>
          </p:cNvPr>
          <p:cNvSpPr>
            <a:spLocks noGrp="1"/>
          </p:cNvSpPr>
          <p:nvPr>
            <p:ph type="body" sz="quarter" idx="14"/>
          </p:nvPr>
        </p:nvSpPr>
        <p:spPr>
          <a:xfrm>
            <a:off x="6294710" y="2322249"/>
            <a:ext cx="1986882" cy="562952"/>
          </a:xfrm>
        </p:spPr>
        <p:txBody>
          <a:bodyPr/>
          <a:lstStyle/>
          <a:p>
            <a:r>
              <a:rPr lang="en-US"/>
              <a:t>#3 PROVIDE A PLAN TO GROW</a:t>
            </a:r>
          </a:p>
        </p:txBody>
      </p:sp>
      <p:sp>
        <p:nvSpPr>
          <p:cNvPr id="7" name="Text Placeholder 6">
            <a:extLst>
              <a:ext uri="{FF2B5EF4-FFF2-40B4-BE49-F238E27FC236}">
                <a16:creationId xmlns:a16="http://schemas.microsoft.com/office/drawing/2014/main" id="{AF78044A-AC77-92AA-4F4B-33A060070219}"/>
              </a:ext>
            </a:extLst>
          </p:cNvPr>
          <p:cNvSpPr>
            <a:spLocks noGrp="1"/>
          </p:cNvSpPr>
          <p:nvPr>
            <p:ph type="body" sz="quarter" idx="15"/>
          </p:nvPr>
        </p:nvSpPr>
        <p:spPr>
          <a:xfrm>
            <a:off x="8491156" y="2316967"/>
            <a:ext cx="2355252" cy="562952"/>
          </a:xfrm>
        </p:spPr>
        <p:txBody>
          <a:bodyPr/>
          <a:lstStyle/>
          <a:p>
            <a:r>
              <a:rPr lang="en-US"/>
              <a:t>#4 GIVE CLEAR COMMUNICATION</a:t>
            </a:r>
          </a:p>
        </p:txBody>
      </p:sp>
      <p:sp>
        <p:nvSpPr>
          <p:cNvPr id="8" name="Text Placeholder 7">
            <a:extLst>
              <a:ext uri="{FF2B5EF4-FFF2-40B4-BE49-F238E27FC236}">
                <a16:creationId xmlns:a16="http://schemas.microsoft.com/office/drawing/2014/main" id="{9F7DA9F1-196E-D0C9-DBCA-B5A5C0DDDE2F}"/>
              </a:ext>
            </a:extLst>
          </p:cNvPr>
          <p:cNvSpPr>
            <a:spLocks noGrp="1"/>
          </p:cNvSpPr>
          <p:nvPr>
            <p:ph type="body" sz="quarter" idx="17"/>
          </p:nvPr>
        </p:nvSpPr>
        <p:spPr>
          <a:xfrm>
            <a:off x="1540465" y="3062798"/>
            <a:ext cx="1829192" cy="1033969"/>
          </a:xfrm>
        </p:spPr>
        <p:txBody>
          <a:bodyPr/>
          <a:lstStyle/>
          <a:p>
            <a:r>
              <a:rPr lang="en-US" dirty="0"/>
              <a:t>Credit union vision, Board vision, Career path vision</a:t>
            </a:r>
          </a:p>
        </p:txBody>
      </p:sp>
      <p:sp>
        <p:nvSpPr>
          <p:cNvPr id="9" name="Text Placeholder 8">
            <a:extLst>
              <a:ext uri="{FF2B5EF4-FFF2-40B4-BE49-F238E27FC236}">
                <a16:creationId xmlns:a16="http://schemas.microsoft.com/office/drawing/2014/main" id="{9A4FDAFE-D6B2-D95B-CA71-E41E888CBADD}"/>
              </a:ext>
            </a:extLst>
          </p:cNvPr>
          <p:cNvSpPr>
            <a:spLocks noGrp="1"/>
          </p:cNvSpPr>
          <p:nvPr>
            <p:ph type="body" sz="quarter" idx="18"/>
          </p:nvPr>
        </p:nvSpPr>
        <p:spPr>
          <a:xfrm>
            <a:off x="3948857" y="3062798"/>
            <a:ext cx="1829193" cy="1033969"/>
          </a:xfrm>
        </p:spPr>
        <p:txBody>
          <a:bodyPr/>
          <a:lstStyle/>
          <a:p>
            <a:r>
              <a:rPr lang="en-US" dirty="0"/>
              <a:t>Provide a </a:t>
            </a:r>
            <a:br>
              <a:rPr lang="en-US" dirty="0"/>
            </a:br>
            <a:r>
              <a:rPr lang="en-US" dirty="0"/>
              <a:t>Credit Unions 101</a:t>
            </a:r>
          </a:p>
        </p:txBody>
      </p:sp>
      <p:sp>
        <p:nvSpPr>
          <p:cNvPr id="10" name="Text Placeholder 9">
            <a:extLst>
              <a:ext uri="{FF2B5EF4-FFF2-40B4-BE49-F238E27FC236}">
                <a16:creationId xmlns:a16="http://schemas.microsoft.com/office/drawing/2014/main" id="{D59A0ED3-DEA7-B2F7-5865-E051CE8960DA}"/>
              </a:ext>
            </a:extLst>
          </p:cNvPr>
          <p:cNvSpPr>
            <a:spLocks noGrp="1"/>
          </p:cNvSpPr>
          <p:nvPr>
            <p:ph type="body" sz="quarter" idx="19"/>
          </p:nvPr>
        </p:nvSpPr>
        <p:spPr>
          <a:xfrm>
            <a:off x="6373555" y="3062798"/>
            <a:ext cx="1829192" cy="1033969"/>
          </a:xfrm>
        </p:spPr>
        <p:txBody>
          <a:bodyPr/>
          <a:lstStyle/>
          <a:p>
            <a:r>
              <a:rPr lang="en-US" dirty="0"/>
              <a:t>Credit union growth, Board growth, Staff and CEO growth</a:t>
            </a:r>
          </a:p>
        </p:txBody>
      </p:sp>
      <p:sp>
        <p:nvSpPr>
          <p:cNvPr id="11" name="Text Placeholder 10">
            <a:extLst>
              <a:ext uri="{FF2B5EF4-FFF2-40B4-BE49-F238E27FC236}">
                <a16:creationId xmlns:a16="http://schemas.microsoft.com/office/drawing/2014/main" id="{DA06D48A-930E-3C8F-67C4-EE91986C5B07}"/>
              </a:ext>
            </a:extLst>
          </p:cNvPr>
          <p:cNvSpPr>
            <a:spLocks noGrp="1"/>
          </p:cNvSpPr>
          <p:nvPr>
            <p:ph type="body" sz="quarter" idx="20"/>
          </p:nvPr>
        </p:nvSpPr>
        <p:spPr>
          <a:xfrm>
            <a:off x="8678096" y="3062798"/>
            <a:ext cx="1981372" cy="1033969"/>
          </a:xfrm>
        </p:spPr>
        <p:txBody>
          <a:bodyPr/>
          <a:lstStyle/>
          <a:p>
            <a:r>
              <a:rPr lang="en-US" dirty="0"/>
              <a:t>Clear is kind, </a:t>
            </a:r>
            <a:br>
              <a:rPr lang="en-US" dirty="0"/>
            </a:br>
            <a:r>
              <a:rPr lang="en-US" dirty="0"/>
              <a:t>Set clear expectation on how/when to communicate</a:t>
            </a:r>
          </a:p>
        </p:txBody>
      </p:sp>
      <p:pic>
        <p:nvPicPr>
          <p:cNvPr id="12" name="Picture 11">
            <a:extLst>
              <a:ext uri="{FF2B5EF4-FFF2-40B4-BE49-F238E27FC236}">
                <a16:creationId xmlns:a16="http://schemas.microsoft.com/office/drawing/2014/main" id="{4A88219B-FF25-219E-C56B-A88459C6F3C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85670" y="4016775"/>
            <a:ext cx="1338782" cy="1307592"/>
          </a:xfrm>
          <a:prstGeom prst="ellipse">
            <a:avLst/>
          </a:prstGeom>
        </p:spPr>
      </p:pic>
      <p:pic>
        <p:nvPicPr>
          <p:cNvPr id="13" name="Picture 12" descr="Head outline and magnifying glass">
            <a:extLst>
              <a:ext uri="{FF2B5EF4-FFF2-40B4-BE49-F238E27FC236}">
                <a16:creationId xmlns:a16="http://schemas.microsoft.com/office/drawing/2014/main" id="{CFD9A83A-FFBB-A125-ED3F-B0FEC471B1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99544" y="4011698"/>
            <a:ext cx="1307592" cy="1307592"/>
          </a:xfrm>
          <a:prstGeom prst="ellipse">
            <a:avLst/>
          </a:prstGeom>
        </p:spPr>
      </p:pic>
      <p:pic>
        <p:nvPicPr>
          <p:cNvPr id="14" name="Picture 13" descr="Plants growing out of soil">
            <a:extLst>
              <a:ext uri="{FF2B5EF4-FFF2-40B4-BE49-F238E27FC236}">
                <a16:creationId xmlns:a16="http://schemas.microsoft.com/office/drawing/2014/main" id="{3FBCB90D-2569-47DC-1F61-C279910365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7937" y="4011698"/>
            <a:ext cx="1307592" cy="1307592"/>
          </a:xfrm>
          <a:prstGeom prst="ellipse">
            <a:avLst/>
          </a:prstGeom>
        </p:spPr>
      </p:pic>
      <p:pic>
        <p:nvPicPr>
          <p:cNvPr id="15" name="Picture 14" descr="A person working on laptop">
            <a:extLst>
              <a:ext uri="{FF2B5EF4-FFF2-40B4-BE49-F238E27FC236}">
                <a16:creationId xmlns:a16="http://schemas.microsoft.com/office/drawing/2014/main" id="{04CB69EA-BF71-85B3-82A0-A60F91DEE4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32634" y="4011698"/>
            <a:ext cx="1307592" cy="1307592"/>
          </a:xfrm>
          <a:prstGeom prst="ellipse">
            <a:avLst/>
          </a:prstGeom>
        </p:spPr>
      </p:pic>
    </p:spTree>
    <p:extLst>
      <p:ext uri="{BB962C8B-B14F-4D97-AF65-F5344CB8AC3E}">
        <p14:creationId xmlns:p14="http://schemas.microsoft.com/office/powerpoint/2010/main" val="206313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504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89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A25A7-3963-8372-F376-26B2B9FBD51A}"/>
              </a:ext>
            </a:extLst>
          </p:cNvPr>
          <p:cNvSpPr>
            <a:spLocks noGrp="1"/>
          </p:cNvSpPr>
          <p:nvPr>
            <p:ph type="body" sz="quarter" idx="10"/>
          </p:nvPr>
        </p:nvSpPr>
        <p:spPr/>
        <p:txBody>
          <a:bodyPr/>
          <a:lstStyle/>
          <a:p>
            <a:r>
              <a:rPr lang="en-US" dirty="0"/>
              <a:t>SITUATION OVERVIEW</a:t>
            </a:r>
          </a:p>
        </p:txBody>
      </p:sp>
    </p:spTree>
    <p:extLst>
      <p:ext uri="{BB962C8B-B14F-4D97-AF65-F5344CB8AC3E}">
        <p14:creationId xmlns:p14="http://schemas.microsoft.com/office/powerpoint/2010/main" val="416550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CE4FA-42F0-0762-46B5-62B45F722423}"/>
              </a:ext>
            </a:extLst>
          </p:cNvPr>
          <p:cNvSpPr>
            <a:spLocks noGrp="1"/>
          </p:cNvSpPr>
          <p:nvPr>
            <p:ph type="body" sz="quarter" idx="10"/>
          </p:nvPr>
        </p:nvSpPr>
        <p:spPr/>
        <p:txBody>
          <a:bodyPr/>
          <a:lstStyle/>
          <a:p>
            <a:r>
              <a:rPr lang="en-US" dirty="0"/>
              <a:t>1. PROVIDE YOUR</a:t>
            </a:r>
            <a:r>
              <a:rPr lang="en-US" b="1" dirty="0"/>
              <a:t> </a:t>
            </a:r>
            <a:r>
              <a:rPr lang="en-US" dirty="0"/>
              <a:t>VISION</a:t>
            </a:r>
          </a:p>
        </p:txBody>
      </p:sp>
    </p:spTree>
    <p:extLst>
      <p:ext uri="{BB962C8B-B14F-4D97-AF65-F5344CB8AC3E}">
        <p14:creationId xmlns:p14="http://schemas.microsoft.com/office/powerpoint/2010/main" val="279978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26" name="Subtitle 2">
            <a:extLst>
              <a:ext uri="{FF2B5EF4-FFF2-40B4-BE49-F238E27FC236}">
                <a16:creationId xmlns:a16="http://schemas.microsoft.com/office/drawing/2014/main" id="{80491B5E-7BBE-D545-8F20-162AA943855A}"/>
              </a:ext>
            </a:extLst>
          </p:cNvPr>
          <p:cNvSpPr txBox="1">
            <a:spLocks/>
          </p:cNvSpPr>
          <p:nvPr/>
        </p:nvSpPr>
        <p:spPr>
          <a:xfrm>
            <a:off x="5379386" y="63303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27" name="Subtitle 2">
            <a:extLst>
              <a:ext uri="{FF2B5EF4-FFF2-40B4-BE49-F238E27FC236}">
                <a16:creationId xmlns:a16="http://schemas.microsoft.com/office/drawing/2014/main" id="{2940FAFA-013D-764E-A0E3-7C7B3D96EE93}"/>
              </a:ext>
            </a:extLst>
          </p:cNvPr>
          <p:cNvSpPr txBox="1">
            <a:spLocks/>
          </p:cNvSpPr>
          <p:nvPr/>
        </p:nvSpPr>
        <p:spPr>
          <a:xfrm>
            <a:off x="606851" y="63303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NEEDS </a:t>
            </a:r>
          </a:p>
        </p:txBody>
      </p:sp>
      <p:sp>
        <p:nvSpPr>
          <p:cNvPr id="28" name="Subtitle 2">
            <a:extLst>
              <a:ext uri="{FF2B5EF4-FFF2-40B4-BE49-F238E27FC236}">
                <a16:creationId xmlns:a16="http://schemas.microsoft.com/office/drawing/2014/main" id="{D7ECB7C6-643C-DD4B-B806-99949D9EEB7D}"/>
              </a:ext>
            </a:extLst>
          </p:cNvPr>
          <p:cNvSpPr txBox="1">
            <a:spLocks/>
          </p:cNvSpPr>
          <p:nvPr/>
        </p:nvSpPr>
        <p:spPr>
          <a:xfrm>
            <a:off x="6316578" y="63303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4</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605132" y="1497344"/>
            <a:ext cx="3880624"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VISION</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150511410"/>
              </p:ext>
            </p:extLst>
          </p:nvPr>
        </p:nvGraphicFramePr>
        <p:xfrm>
          <a:off x="915794" y="1889612"/>
          <a:ext cx="5180206" cy="3801857"/>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b="0" dirty="0">
                          <a:solidFill>
                            <a:schemeClr val="tx2"/>
                          </a:solidFill>
                        </a:rPr>
                        <a:t>For the </a:t>
                      </a:r>
                      <a:r>
                        <a:rPr lang="en-US" sz="2400" dirty="0">
                          <a:solidFill>
                            <a:schemeClr val="tx2"/>
                          </a:solidFill>
                        </a:rPr>
                        <a:t>credit union </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b="0" dirty="0">
                          <a:solidFill>
                            <a:schemeClr val="tx2"/>
                          </a:solidFill>
                        </a:rPr>
                        <a:t>For the </a:t>
                      </a:r>
                      <a:r>
                        <a:rPr lang="en-US" sz="2400" dirty="0">
                          <a:solidFill>
                            <a:schemeClr val="tx2"/>
                          </a:solidFill>
                        </a:rPr>
                        <a:t>board </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b="0" dirty="0">
                          <a:solidFill>
                            <a:schemeClr val="tx2"/>
                          </a:solidFill>
                        </a:rPr>
                        <a:t>For your </a:t>
                      </a:r>
                      <a:r>
                        <a:rPr lang="en-US" sz="2400" dirty="0">
                          <a:solidFill>
                            <a:schemeClr val="tx2"/>
                          </a:solidFill>
                        </a:rPr>
                        <a:t>career path </a:t>
                      </a: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a:extLst>
              <a:ext uri="{FF2B5EF4-FFF2-40B4-BE49-F238E27FC236}">
                <a16:creationId xmlns:a16="http://schemas.microsoft.com/office/drawing/2014/main" id="{F3B5E09E-DD55-D34D-BBDC-4381969B8B4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Tree>
    <p:extLst>
      <p:ext uri="{BB962C8B-B14F-4D97-AF65-F5344CB8AC3E}">
        <p14:creationId xmlns:p14="http://schemas.microsoft.com/office/powerpoint/2010/main" val="185986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30985-3D3E-B08A-709F-9E8C24D6D9B4}"/>
              </a:ext>
            </a:extLst>
          </p:cNvPr>
          <p:cNvSpPr>
            <a:spLocks noGrp="1"/>
          </p:cNvSpPr>
          <p:nvPr>
            <p:ph type="body" sz="quarter" idx="10"/>
          </p:nvPr>
        </p:nvSpPr>
        <p:spPr/>
        <p:txBody>
          <a:bodyPr/>
          <a:lstStyle/>
          <a:p>
            <a:r>
              <a:rPr lang="en-US" dirty="0"/>
              <a:t>2. ASSUME NOTHING</a:t>
            </a:r>
          </a:p>
        </p:txBody>
      </p:sp>
    </p:spTree>
    <p:extLst>
      <p:ext uri="{BB962C8B-B14F-4D97-AF65-F5344CB8AC3E}">
        <p14:creationId xmlns:p14="http://schemas.microsoft.com/office/powerpoint/2010/main" val="239577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26" name="Subtitle 2">
            <a:extLst>
              <a:ext uri="{FF2B5EF4-FFF2-40B4-BE49-F238E27FC236}">
                <a16:creationId xmlns:a16="http://schemas.microsoft.com/office/drawing/2014/main" id="{80491B5E-7BBE-D545-8F20-162AA943855A}"/>
              </a:ext>
            </a:extLst>
          </p:cNvPr>
          <p:cNvSpPr txBox="1">
            <a:spLocks/>
          </p:cNvSpPr>
          <p:nvPr/>
        </p:nvSpPr>
        <p:spPr>
          <a:xfrm>
            <a:off x="5379386" y="63303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27" name="Subtitle 2">
            <a:extLst>
              <a:ext uri="{FF2B5EF4-FFF2-40B4-BE49-F238E27FC236}">
                <a16:creationId xmlns:a16="http://schemas.microsoft.com/office/drawing/2014/main" id="{2940FAFA-013D-764E-A0E3-7C7B3D96EE93}"/>
              </a:ext>
            </a:extLst>
          </p:cNvPr>
          <p:cNvSpPr txBox="1">
            <a:spLocks/>
          </p:cNvSpPr>
          <p:nvPr/>
        </p:nvSpPr>
        <p:spPr>
          <a:xfrm>
            <a:off x="606851" y="63303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NEEDS </a:t>
            </a:r>
          </a:p>
        </p:txBody>
      </p:sp>
      <p:sp>
        <p:nvSpPr>
          <p:cNvPr id="28" name="Subtitle 2">
            <a:extLst>
              <a:ext uri="{FF2B5EF4-FFF2-40B4-BE49-F238E27FC236}">
                <a16:creationId xmlns:a16="http://schemas.microsoft.com/office/drawing/2014/main" id="{D7ECB7C6-643C-DD4B-B806-99949D9EEB7D}"/>
              </a:ext>
            </a:extLst>
          </p:cNvPr>
          <p:cNvSpPr txBox="1">
            <a:spLocks/>
          </p:cNvSpPr>
          <p:nvPr/>
        </p:nvSpPr>
        <p:spPr>
          <a:xfrm>
            <a:off x="6316578" y="63303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6</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605132" y="1497344"/>
            <a:ext cx="3880624"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ASSUMPTIONS</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2084359894"/>
              </p:ext>
            </p:extLst>
          </p:nvPr>
        </p:nvGraphicFramePr>
        <p:xfrm>
          <a:off x="915794" y="1889612"/>
          <a:ext cx="5180206" cy="3931920"/>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b="0" dirty="0">
                          <a:solidFill>
                            <a:schemeClr val="tx2"/>
                          </a:solidFill>
                        </a:rPr>
                        <a:t>Start at the beginning</a:t>
                      </a:r>
                    </a:p>
                    <a:p>
                      <a:pPr marL="285750" indent="-285750">
                        <a:buFont typeface="Arial" panose="020B0604020202020204" pitchFamily="34" charset="0"/>
                        <a:buChar char="•"/>
                      </a:pPr>
                      <a:endParaRPr lang="en-US" sz="2400" dirty="0">
                        <a:solidFill>
                          <a:schemeClr val="tx2"/>
                        </a:solidFill>
                      </a:endParaRPr>
                    </a:p>
                    <a:p>
                      <a:pPr marL="742950" lvl="1" indent="-285750">
                        <a:buFont typeface="Arial" panose="020B0604020202020204" pitchFamily="34" charset="0"/>
                        <a:buChar char="•"/>
                      </a:pPr>
                      <a:r>
                        <a:rPr lang="en-US" sz="2400" b="0" dirty="0">
                          <a:solidFill>
                            <a:schemeClr val="tx2"/>
                          </a:solidFill>
                        </a:rPr>
                        <a:t>What is a credit union?</a:t>
                      </a:r>
                    </a:p>
                    <a:p>
                      <a:pPr marL="742950" lvl="1" indent="-285750">
                        <a:buFont typeface="Arial" panose="020B0604020202020204" pitchFamily="34" charset="0"/>
                        <a:buChar char="•"/>
                      </a:pPr>
                      <a:endParaRPr lang="en-US" sz="2400" b="0" dirty="0">
                        <a:solidFill>
                          <a:schemeClr val="tx2"/>
                        </a:solidFill>
                      </a:endParaRPr>
                    </a:p>
                    <a:p>
                      <a:pPr marL="742950" lvl="1" indent="-285750">
                        <a:buFont typeface="Arial" panose="020B0604020202020204" pitchFamily="34" charset="0"/>
                        <a:buChar char="•"/>
                      </a:pPr>
                      <a:r>
                        <a:rPr lang="en-US" sz="2400" b="0" dirty="0">
                          <a:solidFill>
                            <a:schemeClr val="tx2"/>
                          </a:solidFill>
                        </a:rPr>
                        <a:t>How do credit unions work?</a:t>
                      </a:r>
                    </a:p>
                    <a:p>
                      <a:pPr marL="742950" lvl="1" indent="-285750">
                        <a:buFont typeface="Arial" panose="020B0604020202020204" pitchFamily="34" charset="0"/>
                        <a:buChar char="•"/>
                      </a:pPr>
                      <a:endParaRPr lang="en-US" sz="2400" b="0" dirty="0">
                        <a:solidFill>
                          <a:schemeClr val="tx2"/>
                        </a:solidFill>
                      </a:endParaRPr>
                    </a:p>
                    <a:p>
                      <a:pPr marL="742950" lvl="1" indent="-285750">
                        <a:buFont typeface="Arial" panose="020B0604020202020204" pitchFamily="34" charset="0"/>
                        <a:buChar char="•"/>
                      </a:pPr>
                      <a:r>
                        <a:rPr lang="en-US" sz="2400" b="0" dirty="0">
                          <a:solidFill>
                            <a:schemeClr val="tx2"/>
                          </a:solidFill>
                        </a:rPr>
                        <a:t>How boards work?</a:t>
                      </a:r>
                    </a:p>
                    <a:p>
                      <a:pPr marL="742950" lvl="1" indent="-285750">
                        <a:buFont typeface="Arial" panose="020B0604020202020204" pitchFamily="34" charset="0"/>
                        <a:buChar char="•"/>
                      </a:pPr>
                      <a:endParaRPr lang="en-US" sz="2400" b="0" dirty="0">
                        <a:solidFill>
                          <a:schemeClr val="tx2"/>
                        </a:solidFill>
                      </a:endParaRPr>
                    </a:p>
                    <a:p>
                      <a:pPr marL="742950" lvl="1" indent="-285750">
                        <a:buFont typeface="Arial" panose="020B0604020202020204" pitchFamily="34" charset="0"/>
                        <a:buChar char="•"/>
                      </a:pPr>
                      <a:r>
                        <a:rPr lang="en-US" sz="2400" b="0" dirty="0">
                          <a:solidFill>
                            <a:schemeClr val="tx2"/>
                          </a:solidFill>
                        </a:rPr>
                        <a:t>Introduce the credit union ecosystem</a:t>
                      </a:r>
                      <a:endParaRPr lang="en-US" sz="2400" dirty="0">
                        <a:solidFill>
                          <a:schemeClr val="tx2"/>
                        </a:solidFill>
                      </a:endParaRP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descr="Head outline and magnifying glass">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Tree>
    <p:extLst>
      <p:ext uri="{BB962C8B-B14F-4D97-AF65-F5344CB8AC3E}">
        <p14:creationId xmlns:p14="http://schemas.microsoft.com/office/powerpoint/2010/main" val="23166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CD0575-7DFD-C79E-634B-1A26F1A1B7FF}"/>
              </a:ext>
            </a:extLst>
          </p:cNvPr>
          <p:cNvSpPr>
            <a:spLocks noGrp="1"/>
          </p:cNvSpPr>
          <p:nvPr>
            <p:ph type="body" sz="quarter" idx="10"/>
          </p:nvPr>
        </p:nvSpPr>
        <p:spPr/>
        <p:txBody>
          <a:bodyPr/>
          <a:lstStyle/>
          <a:p>
            <a:r>
              <a:rPr lang="en-US" dirty="0"/>
              <a:t>3. PROVIDE A PLAN TO GROW</a:t>
            </a:r>
          </a:p>
        </p:txBody>
      </p:sp>
    </p:spTree>
    <p:extLst>
      <p:ext uri="{BB962C8B-B14F-4D97-AF65-F5344CB8AC3E}">
        <p14:creationId xmlns:p14="http://schemas.microsoft.com/office/powerpoint/2010/main" val="275930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B1251A6-BF4D-9D4A-9B06-BF7FE59D2C3C}"/>
              </a:ext>
            </a:extLst>
          </p:cNvPr>
          <p:cNvSpPr/>
          <p:nvPr/>
        </p:nvSpPr>
        <p:spPr>
          <a:xfrm>
            <a:off x="0" y="0"/>
            <a:ext cx="114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Regular" charset="0"/>
              <a:ea typeface="+mn-ea"/>
              <a:cs typeface="+mn-cs"/>
            </a:endParaRPr>
          </a:p>
        </p:txBody>
      </p:sp>
      <p:sp>
        <p:nvSpPr>
          <p:cNvPr id="33" name="Rectangle 32">
            <a:extLst>
              <a:ext uri="{FF2B5EF4-FFF2-40B4-BE49-F238E27FC236}">
                <a16:creationId xmlns:a16="http://schemas.microsoft.com/office/drawing/2014/main" id="{7F59DEF9-461B-8440-81C6-4DEC427A35DA}"/>
              </a:ext>
            </a:extLst>
          </p:cNvPr>
          <p:cNvSpPr/>
          <p:nvPr/>
        </p:nvSpPr>
        <p:spPr>
          <a:xfrm>
            <a:off x="7089648" y="0"/>
            <a:ext cx="51023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ear Sans" panose="020B0503030202020304" pitchFamily="34" charset="0"/>
              <a:ea typeface="+mn-ea"/>
              <a:cs typeface="+mn-cs"/>
            </a:endParaRPr>
          </a:p>
        </p:txBody>
      </p:sp>
      <p:sp>
        <p:nvSpPr>
          <p:cNvPr id="26" name="Subtitle 2">
            <a:extLst>
              <a:ext uri="{FF2B5EF4-FFF2-40B4-BE49-F238E27FC236}">
                <a16:creationId xmlns:a16="http://schemas.microsoft.com/office/drawing/2014/main" id="{80491B5E-7BBE-D545-8F20-162AA943855A}"/>
              </a:ext>
            </a:extLst>
          </p:cNvPr>
          <p:cNvSpPr txBox="1">
            <a:spLocks/>
          </p:cNvSpPr>
          <p:nvPr/>
        </p:nvSpPr>
        <p:spPr>
          <a:xfrm>
            <a:off x="5379386" y="6330392"/>
            <a:ext cx="1061155"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lang="en-US" sz="1200" spc="50" dirty="0">
                <a:solidFill>
                  <a:srgbClr val="536161"/>
                </a:solidFill>
                <a:latin typeface="Clear Sans" charset="0"/>
                <a:ea typeface="Clear Sans" charset="0"/>
                <a:cs typeface="Clear Sans" charset="0"/>
              </a:rPr>
              <a:t>| </a:t>
            </a:r>
            <a:r>
              <a:rPr kumimoji="0" lang="en-US" sz="1200" b="1" i="0" u="none" strike="noStrike" kern="1200" cap="none" spc="50" normalizeH="0" baseline="0" noProof="0" dirty="0">
                <a:ln>
                  <a:noFill/>
                </a:ln>
                <a:solidFill>
                  <a:srgbClr val="536161"/>
                </a:solidFill>
                <a:effectLst/>
                <a:uLnTx/>
                <a:uFillTx/>
                <a:latin typeface="Clear Sans" charset="0"/>
                <a:ea typeface="Clear Sans" charset="0"/>
                <a:cs typeface="Clear Sans" charset="0"/>
              </a:rPr>
              <a:t>FarWell™ </a:t>
            </a:r>
          </a:p>
        </p:txBody>
      </p:sp>
      <p:sp>
        <p:nvSpPr>
          <p:cNvPr id="27" name="Subtitle 2">
            <a:extLst>
              <a:ext uri="{FF2B5EF4-FFF2-40B4-BE49-F238E27FC236}">
                <a16:creationId xmlns:a16="http://schemas.microsoft.com/office/drawing/2014/main" id="{2940FAFA-013D-764E-A0E3-7C7B3D96EE93}"/>
              </a:ext>
            </a:extLst>
          </p:cNvPr>
          <p:cNvSpPr txBox="1">
            <a:spLocks/>
          </p:cNvSpPr>
          <p:nvPr/>
        </p:nvSpPr>
        <p:spPr>
          <a:xfrm>
            <a:off x="606851" y="6330392"/>
            <a:ext cx="4990642" cy="200155"/>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dirty="0">
                <a:ln>
                  <a:noFill/>
                </a:ln>
                <a:solidFill>
                  <a:srgbClr val="536161"/>
                </a:solidFill>
                <a:effectLst/>
                <a:uLnTx/>
                <a:uFillTx/>
                <a:latin typeface="Clear Sans" charset="0"/>
                <a:ea typeface="Clear Sans" charset="0"/>
                <a:cs typeface="Clear Sans" charset="0"/>
              </a:rPr>
              <a:t>WHAT A BOARD NEEDS </a:t>
            </a:r>
          </a:p>
        </p:txBody>
      </p:sp>
      <p:sp>
        <p:nvSpPr>
          <p:cNvPr id="28" name="Subtitle 2">
            <a:extLst>
              <a:ext uri="{FF2B5EF4-FFF2-40B4-BE49-F238E27FC236}">
                <a16:creationId xmlns:a16="http://schemas.microsoft.com/office/drawing/2014/main" id="{D7ECB7C6-643C-DD4B-B806-99949D9EEB7D}"/>
              </a:ext>
            </a:extLst>
          </p:cNvPr>
          <p:cNvSpPr txBox="1">
            <a:spLocks/>
          </p:cNvSpPr>
          <p:nvPr/>
        </p:nvSpPr>
        <p:spPr>
          <a:xfrm>
            <a:off x="6316578" y="6330392"/>
            <a:ext cx="757989" cy="2147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ppleSystemUIFont" charset="-120"/>
              <a:buNone/>
              <a:defRPr sz="2400" kern="1200" baseline="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ppleSystemUIFont" charset="-120"/>
              <a:buNone/>
              <a:defRPr sz="2000" kern="1200" baseline="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ppleSystemUIFont" charset="-12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ppleSystemUIFont" charset="-12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r>
              <a:rPr kumimoji="0" lang="en-US" sz="1200" b="0" i="0" u="none" strike="noStrike" kern="1200" cap="none" spc="50" normalizeH="0" baseline="0" noProof="0">
                <a:ln>
                  <a:noFill/>
                </a:ln>
                <a:solidFill>
                  <a:srgbClr val="536161"/>
                </a:solidFill>
                <a:effectLst/>
                <a:uLnTx/>
                <a:uFillTx/>
                <a:latin typeface="Clear Sans" charset="0"/>
                <a:ea typeface="Clear Sans" charset="0"/>
                <a:cs typeface="Clear Sans" charset="0"/>
              </a:rPr>
              <a:t>| </a:t>
            </a:r>
            <a:fld id="{FEFA4927-45B1-6B41-BB19-496B84DD3133}" type="slidenum">
              <a:rPr kumimoji="0" lang="en-US" sz="1200" b="0" i="0" u="none" strike="noStrike" kern="1200" cap="none" spc="50" normalizeH="0" baseline="0" noProof="0" smtClean="0">
                <a:ln>
                  <a:noFill/>
                </a:ln>
                <a:solidFill>
                  <a:srgbClr val="536161"/>
                </a:solidFill>
                <a:effectLst/>
                <a:uLnTx/>
                <a:uFillTx/>
                <a:latin typeface="Clear Sans" charset="0"/>
                <a:ea typeface="Clear Sans" charset="0"/>
                <a:cs typeface="Clear Sans" charset="0"/>
              </a:rPr>
              <a:pPr marL="0" marR="0" lvl="0" indent="0" algn="l" defTabSz="914400" rtl="0" eaLnBrk="1" fontAlgn="auto" latinLnBrk="0" hangingPunct="1">
                <a:lnSpc>
                  <a:spcPct val="90000"/>
                </a:lnSpc>
                <a:spcBef>
                  <a:spcPts val="1000"/>
                </a:spcBef>
                <a:spcAft>
                  <a:spcPts val="0"/>
                </a:spcAft>
                <a:buClrTx/>
                <a:buSzTx/>
                <a:buFont typeface=".AppleSystemUIFont" charset="-120"/>
                <a:buNone/>
                <a:tabLst/>
                <a:defRPr/>
              </a:pPr>
              <a:t>8</a:t>
            </a:fld>
            <a:endParaRPr kumimoji="0" lang="en-US" sz="1200" b="1" i="0" u="none" strike="noStrike" kern="1200" cap="none" spc="50" normalizeH="0" baseline="0" noProof="0">
              <a:ln>
                <a:noFill/>
              </a:ln>
              <a:solidFill>
                <a:srgbClr val="536161"/>
              </a:solidFill>
              <a:effectLst/>
              <a:uLnTx/>
              <a:uFillTx/>
              <a:latin typeface="Clear Sans" charset="0"/>
              <a:ea typeface="Clear Sans" charset="0"/>
              <a:cs typeface="Clear Sans" charset="0"/>
            </a:endParaRPr>
          </a:p>
        </p:txBody>
      </p:sp>
      <p:sp>
        <p:nvSpPr>
          <p:cNvPr id="14" name="Title 1">
            <a:extLst>
              <a:ext uri="{FF2B5EF4-FFF2-40B4-BE49-F238E27FC236}">
                <a16:creationId xmlns:a16="http://schemas.microsoft.com/office/drawing/2014/main" id="{527D5E29-0E11-3A40-AE5A-93DB1BA6CA9F}"/>
              </a:ext>
            </a:extLst>
          </p:cNvPr>
          <p:cNvSpPr txBox="1">
            <a:spLocks/>
          </p:cNvSpPr>
          <p:nvPr/>
        </p:nvSpPr>
        <p:spPr>
          <a:xfrm>
            <a:off x="7605132" y="1497344"/>
            <a:ext cx="3880624" cy="25918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200" normalizeH="0" baseline="0" noProof="0" dirty="0">
                <a:ln>
                  <a:noFill/>
                </a:ln>
                <a:solidFill>
                  <a:srgbClr val="143048"/>
                </a:solidFill>
                <a:effectLst/>
                <a:uLnTx/>
                <a:uFillTx/>
                <a:latin typeface="Knockout HTF29-JuniorLiteweight" pitchFamily="2" charset="0"/>
                <a:ea typeface="Knockout HTF29-JuniorLiteweight" charset="0"/>
                <a:cs typeface="Knockout HTF29-JuniorLiteweight" charset="0"/>
              </a:rPr>
              <a:t>growth</a:t>
            </a:r>
          </a:p>
        </p:txBody>
      </p:sp>
      <p:graphicFrame>
        <p:nvGraphicFramePr>
          <p:cNvPr id="10" name="Table 9">
            <a:extLst>
              <a:ext uri="{FF2B5EF4-FFF2-40B4-BE49-F238E27FC236}">
                <a16:creationId xmlns:a16="http://schemas.microsoft.com/office/drawing/2014/main" id="{75699F7A-F887-0543-A7E3-83459B1CECDF}"/>
              </a:ext>
            </a:extLst>
          </p:cNvPr>
          <p:cNvGraphicFramePr>
            <a:graphicFrameLocks noGrp="1"/>
          </p:cNvGraphicFramePr>
          <p:nvPr>
            <p:extLst>
              <p:ext uri="{D42A27DB-BD31-4B8C-83A1-F6EECF244321}">
                <p14:modId xmlns:p14="http://schemas.microsoft.com/office/powerpoint/2010/main" val="3267808843"/>
              </p:ext>
            </p:extLst>
          </p:nvPr>
        </p:nvGraphicFramePr>
        <p:xfrm>
          <a:off x="915794" y="1889612"/>
          <a:ext cx="5180206" cy="3801857"/>
        </p:xfrm>
        <a:graphic>
          <a:graphicData uri="http://schemas.openxmlformats.org/drawingml/2006/table">
            <a:tbl>
              <a:tblPr firstRow="1" bandRow="1">
                <a:effectLst/>
                <a:tableStyleId>{91EBBBCC-DAD2-459C-BE2E-F6DE35CF9A28}</a:tableStyleId>
              </a:tblPr>
              <a:tblGrid>
                <a:gridCol w="5180206">
                  <a:extLst>
                    <a:ext uri="{9D8B030D-6E8A-4147-A177-3AD203B41FA5}">
                      <a16:colId xmlns:a16="http://schemas.microsoft.com/office/drawing/2014/main" val="3181795005"/>
                    </a:ext>
                  </a:extLst>
                </a:gridCol>
              </a:tblGrid>
              <a:tr h="3801857">
                <a:tc>
                  <a:txBody>
                    <a:bodyPr/>
                    <a:lstStyle/>
                    <a:p>
                      <a:pPr marL="285750" indent="-285750">
                        <a:buFont typeface="Arial" panose="020B0604020202020204" pitchFamily="34" charset="0"/>
                        <a:buChar char="•"/>
                      </a:pPr>
                      <a:r>
                        <a:rPr lang="en-US" sz="2400" b="0" dirty="0">
                          <a:solidFill>
                            <a:schemeClr val="tx2"/>
                          </a:solidFill>
                        </a:rPr>
                        <a:t>How will the credit union grow?</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b="0" dirty="0">
                          <a:solidFill>
                            <a:schemeClr val="tx2"/>
                          </a:solidFill>
                        </a:rPr>
                        <a:t>How will your grow your board?</a:t>
                      </a:r>
                    </a:p>
                    <a:p>
                      <a:pPr marL="285750" indent="-285750">
                        <a:buFont typeface="Arial" panose="020B0604020202020204" pitchFamily="34" charset="0"/>
                        <a:buChar char="•"/>
                      </a:pPr>
                      <a:endParaRPr lang="en-US" sz="2400" b="0" dirty="0">
                        <a:solidFill>
                          <a:schemeClr val="tx2"/>
                        </a:solidFill>
                      </a:endParaRPr>
                    </a:p>
                    <a:p>
                      <a:pPr marL="285750" indent="-285750">
                        <a:buFont typeface="Arial" panose="020B0604020202020204" pitchFamily="34" charset="0"/>
                        <a:buChar char="•"/>
                      </a:pPr>
                      <a:r>
                        <a:rPr lang="en-US" sz="2400" b="0" dirty="0">
                          <a:solidFill>
                            <a:schemeClr val="tx2"/>
                          </a:solidFill>
                        </a:rPr>
                        <a:t>How will you grow yourself and your staff?</a:t>
                      </a:r>
                    </a:p>
                  </a:txBody>
                  <a:tcPr marL="228600" marR="228600" marT="137160" marB="137160">
                    <a:lnL>
                      <a:noFill/>
                    </a:lnL>
                    <a:lnR>
                      <a:noFill/>
                    </a:lnR>
                    <a:lnT w="9525" cap="flat" cmpd="sng" algn="ctr">
                      <a:noFill/>
                      <a:prstDash val="lgDash"/>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70929478"/>
                  </a:ext>
                </a:extLst>
              </a:tr>
            </a:tbl>
          </a:graphicData>
        </a:graphic>
      </p:graphicFrame>
      <p:pic>
        <p:nvPicPr>
          <p:cNvPr id="11" name="Picture 10" descr="Plants growing out of soil">
            <a:extLst>
              <a:ext uri="{FF2B5EF4-FFF2-40B4-BE49-F238E27FC236}">
                <a16:creationId xmlns:a16="http://schemas.microsoft.com/office/drawing/2014/main" id="{F3B5E09E-DD55-D34D-BBDC-4381969B8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17608" y="-420189"/>
            <a:ext cx="2965704" cy="2965704"/>
          </a:xfrm>
          <a:prstGeom prst="ellipse">
            <a:avLst/>
          </a:prstGeom>
        </p:spPr>
      </p:pic>
    </p:spTree>
    <p:extLst>
      <p:ext uri="{BB962C8B-B14F-4D97-AF65-F5344CB8AC3E}">
        <p14:creationId xmlns:p14="http://schemas.microsoft.com/office/powerpoint/2010/main" val="252855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A5F37F-555A-7303-4C52-E2BF56F3DAC6}"/>
              </a:ext>
            </a:extLst>
          </p:cNvPr>
          <p:cNvSpPr>
            <a:spLocks noGrp="1"/>
          </p:cNvSpPr>
          <p:nvPr>
            <p:ph type="body" sz="quarter" idx="10"/>
          </p:nvPr>
        </p:nvSpPr>
        <p:spPr/>
        <p:txBody>
          <a:bodyPr/>
          <a:lstStyle/>
          <a:p>
            <a:r>
              <a:rPr lang="en-US" dirty="0"/>
              <a:t>4. GIVE CLEAR COMMUNICATION</a:t>
            </a:r>
          </a:p>
        </p:txBody>
      </p:sp>
    </p:spTree>
    <p:extLst>
      <p:ext uri="{BB962C8B-B14F-4D97-AF65-F5344CB8AC3E}">
        <p14:creationId xmlns:p14="http://schemas.microsoft.com/office/powerpoint/2010/main" val="4285208192"/>
      </p:ext>
    </p:extLst>
  </p:cSld>
  <p:clrMapOvr>
    <a:masterClrMapping/>
  </p:clrMapOvr>
</p:sld>
</file>

<file path=ppt/theme/theme1.xml><?xml version="1.0" encoding="utf-8"?>
<a:theme xmlns:a="http://schemas.openxmlformats.org/drawingml/2006/main" name="Office Theme">
  <a:themeElements>
    <a:clrScheme name="FarWell Brand">
      <a:dk1>
        <a:srgbClr val="143048"/>
      </a:dk1>
      <a:lt1>
        <a:srgbClr val="FFFFFF"/>
      </a:lt1>
      <a:dk2>
        <a:srgbClr val="536161"/>
      </a:dk2>
      <a:lt2>
        <a:srgbClr val="EFEEEB"/>
      </a:lt2>
      <a:accent1>
        <a:srgbClr val="EAC138"/>
      </a:accent1>
      <a:accent2>
        <a:srgbClr val="F15928"/>
      </a:accent2>
      <a:accent3>
        <a:srgbClr val="6997A1"/>
      </a:accent3>
      <a:accent4>
        <a:srgbClr val="809670"/>
      </a:accent4>
      <a:accent5>
        <a:srgbClr val="9A9991"/>
      </a:accent5>
      <a:accent6>
        <a:srgbClr val="143048"/>
      </a:accent6>
      <a:hlink>
        <a:srgbClr val="EAC138"/>
      </a:hlink>
      <a:folHlink>
        <a:srgbClr val="41404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rWell Template.potx  -  AutoRecovered" id="{90C29038-DA47-409F-A4C6-54FF39D74C42}" vid="{6911691A-695C-4594-BCD0-82625F7450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53bed14-ab5e-45a8-9180-c7bf143faf66">
      <UserInfo>
        <DisplayName>Everyone except external users</DisplayName>
        <AccountId>8</AccountId>
        <AccountType/>
      </UserInfo>
    </SharedWithUsers>
    <Notes xmlns="938d23a0-4435-4f62-a84f-8588f4dee8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187D7AF06A374A8FF848D86508B0CC" ma:contentTypeVersion="9" ma:contentTypeDescription="Create a new document." ma:contentTypeScope="" ma:versionID="7c8e8e518ae4c5ac2bc88931b7548e42">
  <xsd:schema xmlns:xsd="http://www.w3.org/2001/XMLSchema" xmlns:xs="http://www.w3.org/2001/XMLSchema" xmlns:p="http://schemas.microsoft.com/office/2006/metadata/properties" xmlns:ns2="938d23a0-4435-4f62-a84f-8588f4dee87b" xmlns:ns3="753bed14-ab5e-45a8-9180-c7bf143faf66" targetNamespace="http://schemas.microsoft.com/office/2006/metadata/properties" ma:root="true" ma:fieldsID="624833bc6a189e77b509daefa4e93ca3" ns2:_="" ns3:_="">
    <xsd:import namespace="938d23a0-4435-4f62-a84f-8588f4dee87b"/>
    <xsd:import namespace="753bed14-ab5e-45a8-9180-c7bf143faf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d23a0-4435-4f62-a84f-8588f4dee8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Notes" ma:index="16"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3bed14-ab5e-45a8-9180-c7bf143faf6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E36EC1-0D26-4214-A7E3-B10DFDF7DE29}">
  <ds:schemaRefs>
    <ds:schemaRef ds:uri="http://purl.org/dc/dcmitype/"/>
    <ds:schemaRef ds:uri="http://purl.org/dc/terms/"/>
    <ds:schemaRef ds:uri="753bed14-ab5e-45a8-9180-c7bf143faf66"/>
    <ds:schemaRef ds:uri="http://schemas.microsoft.com/office/infopath/2007/PartnerControls"/>
    <ds:schemaRef ds:uri="http://www.w3.org/XML/1998/namespace"/>
    <ds:schemaRef ds:uri="http://purl.org/dc/elements/1.1/"/>
    <ds:schemaRef ds:uri="938d23a0-4435-4f62-a84f-8588f4dee87b"/>
    <ds:schemaRef ds:uri="http://schemas.microsoft.com/office/2006/metadata/properties"/>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26E1FEE9-FB86-41E0-8467-1F260B1CD261}">
  <ds:schemaRefs>
    <ds:schemaRef ds:uri="http://schemas.microsoft.com/sharepoint/v3/contenttype/forms"/>
  </ds:schemaRefs>
</ds:datastoreItem>
</file>

<file path=customXml/itemProps3.xml><?xml version="1.0" encoding="utf-8"?>
<ds:datastoreItem xmlns:ds="http://schemas.openxmlformats.org/officeDocument/2006/customXml" ds:itemID="{1CE21E7E-1D30-4331-A43E-EDAE4B457545}">
  <ds:schemaRefs>
    <ds:schemaRef ds:uri="753bed14-ab5e-45a8-9180-c7bf143faf66"/>
    <ds:schemaRef ds:uri="938d23a0-4435-4f62-a84f-8588f4dee8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FarWell Template</Template>
  <TotalTime>68</TotalTime>
  <Words>709</Words>
  <Application>Microsoft Office PowerPoint</Application>
  <PresentationFormat>Widescreen</PresentationFormat>
  <Paragraphs>126</Paragraphs>
  <Slides>13</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Knockout 29 Junior Ltweight</vt:lpstr>
      <vt:lpstr>Calibri</vt:lpstr>
      <vt:lpstr>Clear Sans</vt:lpstr>
      <vt:lpstr>Clear Sans Regular</vt:lpstr>
      <vt:lpstr>Lato</vt:lpstr>
      <vt:lpstr>.AppleSystemUIFont</vt:lpstr>
      <vt:lpstr>Alegreya Sans</vt:lpstr>
      <vt:lpstr>Knockout HTF29-JuniorLiteweight</vt:lpstr>
      <vt:lpstr>Knockout 30 Junior Welterwt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 BOARD NEEDS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Potter</dc:creator>
  <cp:lastModifiedBy>Christine Turnquist</cp:lastModifiedBy>
  <cp:revision>1</cp:revision>
  <dcterms:created xsi:type="dcterms:W3CDTF">2022-02-28T18:37:32Z</dcterms:created>
  <dcterms:modified xsi:type="dcterms:W3CDTF">2024-01-09T20:57:46Z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0x01010050187D7AF06A374A8FF848D86508B0CC</vt:lpwstr>
  </property>
  <property fmtid="{D5CDD505-2E9C-101B-9397-08002B2CF9AE}" pid="3" name="MediaServiceImageTags">
    <vt:lpwstr/>
  </property>
</Properties>
</file>