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7841" r:id="rId5"/>
    <p:sldId id="273" r:id="rId6"/>
    <p:sldId id="272" r:id="rId7"/>
    <p:sldId id="283" r:id="rId8"/>
    <p:sldId id="7842" r:id="rId9"/>
    <p:sldId id="7843" r:id="rId10"/>
    <p:sldId id="7844" r:id="rId11"/>
    <p:sldId id="274" r:id="rId12"/>
    <p:sldId id="275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68" r:id="rId21"/>
  </p:sldIdLst>
  <p:sldSz cx="12192000" cy="6858000"/>
  <p:notesSz cx="7010400" cy="9296400"/>
  <p:embeddedFontLst>
    <p:embeddedFont>
      <p:font typeface="Alegreya Sans" panose="00000500000000000000" pitchFamily="2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lear Sans" panose="020B0503030202020304" pitchFamily="34" charset="0"/>
      <p:regular r:id="rId32"/>
      <p:bold r:id="rId33"/>
      <p:italic r:id="rId34"/>
      <p:boldItalic r:id="rId35"/>
    </p:embeddedFont>
    <p:embeddedFont>
      <p:font typeface="Clear Sans Regular" panose="020B0604020202020204" charset="0"/>
      <p:regular r:id="rId36"/>
      <p:bold r:id="rId37"/>
      <p:italic r:id="rId38"/>
      <p:boldItalic r:id="rId39"/>
    </p:embeddedFont>
    <p:embeddedFont>
      <p:font typeface="Knockout 29 Junior Ltweight" panose="02000506040000020004" pitchFamily="50" charset="0"/>
      <p:regular r:id="rId40"/>
    </p:embeddedFont>
    <p:embeddedFont>
      <p:font typeface="Knockout 30 Junior Welterwt" pitchFamily="50" charset="0"/>
      <p:regular r:id="rId41"/>
    </p:embeddedFont>
    <p:embeddedFont>
      <p:font typeface="Knockout HTF29-JuniorLiteweight" pitchFamily="50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se Presentation" id="{24B2C541-22D2-CF43-8B19-A88DDC634083}">
          <p14:sldIdLst>
            <p14:sldId id="7841"/>
            <p14:sldId id="273"/>
            <p14:sldId id="272"/>
            <p14:sldId id="283"/>
            <p14:sldId id="7842"/>
            <p14:sldId id="7843"/>
            <p14:sldId id="7844"/>
            <p14:sldId id="274"/>
            <p14:sldId id="275"/>
            <p14:sldId id="277"/>
            <p14:sldId id="278"/>
            <p14:sldId id="281"/>
            <p14:sldId id="279"/>
            <p14:sldId id="280"/>
            <p14:sldId id="282"/>
            <p14:sldId id="284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an Giorgetti" initials="DG" lastIdx="4" clrIdx="0">
    <p:extLst>
      <p:ext uri="{19B8F6BF-5375-455C-9EA6-DF929625EA0E}">
        <p15:presenceInfo xmlns:p15="http://schemas.microsoft.com/office/powerpoint/2012/main" userId="S::dean.giorgetti@gofarwell.com::85ce4b18-545e-422e-8a0a-68654d14d7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97A1"/>
    <a:srgbClr val="F15928"/>
    <a:srgbClr val="536161"/>
    <a:srgbClr val="FFCC00"/>
    <a:srgbClr val="CE1342"/>
    <a:srgbClr val="2B679A"/>
    <a:srgbClr val="1F497D"/>
    <a:srgbClr val="989973"/>
    <a:srgbClr val="996600"/>
    <a:srgbClr val="EFE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F90325-3B67-824C-AC0E-2CA8B3541A8B}" v="43" vWet="51" dt="2024-01-09T18:27:06.466"/>
    <p1510:client id="{9B1247A9-9A52-45BF-973E-DA46E7B7EEEB}" v="97" dt="2024-01-09T18:29:57.663"/>
    <p1510:client id="{F42A4436-247F-4A30-BCC5-28BDA124B4CA}" v="13" dt="2024-01-08T19:53:04.673"/>
    <p1510:client id="{FCC6A023-2BD8-4CBC-ABF0-90C1FF5678F3}" v="87" dt="2024-01-09T17:39:36.361"/>
  </p1510:revLst>
</p1510:revInfo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 Gillen" userId="840c5593-e846-4e4d-8b07-464f32308082" providerId="ADAL" clId="{81F90325-3B67-824C-AC0E-2CA8B3541A8B}"/>
    <pc:docChg chg="undo custSel addSld delSld modSld modMainMaster modSection">
      <pc:chgData name="Mel Gillen" userId="840c5593-e846-4e4d-8b07-464f32308082" providerId="ADAL" clId="{81F90325-3B67-824C-AC0E-2CA8B3541A8B}" dt="2024-01-09T14:50:08.287" v="526" actId="2696"/>
      <pc:docMkLst>
        <pc:docMk/>
      </pc:docMkLst>
      <pc:sldChg chg="del">
        <pc:chgData name="Mel Gillen" userId="840c5593-e846-4e4d-8b07-464f32308082" providerId="ADAL" clId="{81F90325-3B67-824C-AC0E-2CA8B3541A8B}" dt="2024-01-09T14:47:56.311" v="410" actId="2696"/>
        <pc:sldMkLst>
          <pc:docMk/>
          <pc:sldMk cId="1346578820" sldId="269"/>
        </pc:sldMkLst>
      </pc:sldChg>
      <pc:sldChg chg="del">
        <pc:chgData name="Mel Gillen" userId="840c5593-e846-4e4d-8b07-464f32308082" providerId="ADAL" clId="{81F90325-3B67-824C-AC0E-2CA8B3541A8B}" dt="2024-01-09T14:50:08.287" v="526" actId="2696"/>
        <pc:sldMkLst>
          <pc:docMk/>
          <pc:sldMk cId="1774671800" sldId="270"/>
        </pc:sldMkLst>
      </pc:sldChg>
      <pc:sldChg chg="modSp mod">
        <pc:chgData name="Mel Gillen" userId="840c5593-e846-4e4d-8b07-464f32308082" providerId="ADAL" clId="{81F90325-3B67-824C-AC0E-2CA8B3541A8B}" dt="2024-01-09T14:36:37.750" v="201" actId="122"/>
        <pc:sldMkLst>
          <pc:docMk/>
          <pc:sldMk cId="2944440942" sldId="277"/>
        </pc:sldMkLst>
        <pc:spChg chg="mod">
          <ac:chgData name="Mel Gillen" userId="840c5593-e846-4e4d-8b07-464f32308082" providerId="ADAL" clId="{81F90325-3B67-824C-AC0E-2CA8B3541A8B}" dt="2024-01-09T14:36:37.750" v="201" actId="122"/>
          <ac:spMkLst>
            <pc:docMk/>
            <pc:sldMk cId="2944440942" sldId="277"/>
            <ac:spMk id="3" creationId="{EBDE5FDD-23C3-9476-DD23-E5B1986FC28B}"/>
          </ac:spMkLst>
        </pc:spChg>
      </pc:sldChg>
      <pc:sldChg chg="modSp mod">
        <pc:chgData name="Mel Gillen" userId="840c5593-e846-4e4d-8b07-464f32308082" providerId="ADAL" clId="{81F90325-3B67-824C-AC0E-2CA8B3541A8B}" dt="2024-01-09T14:32:51.552" v="7" actId="6549"/>
        <pc:sldMkLst>
          <pc:docMk/>
          <pc:sldMk cId="2821856384" sldId="278"/>
        </pc:sldMkLst>
        <pc:spChg chg="mod">
          <ac:chgData name="Mel Gillen" userId="840c5593-e846-4e4d-8b07-464f32308082" providerId="ADAL" clId="{81F90325-3B67-824C-AC0E-2CA8B3541A8B}" dt="2024-01-09T14:32:51.552" v="7" actId="6549"/>
          <ac:spMkLst>
            <pc:docMk/>
            <pc:sldMk cId="2821856384" sldId="278"/>
            <ac:spMk id="2" creationId="{1E17B5BA-738E-B661-EB5D-6EE590DB470A}"/>
          </ac:spMkLst>
        </pc:spChg>
        <pc:spChg chg="mod">
          <ac:chgData name="Mel Gillen" userId="840c5593-e846-4e4d-8b07-464f32308082" providerId="ADAL" clId="{81F90325-3B67-824C-AC0E-2CA8B3541A8B}" dt="2024-01-09T14:32:40.760" v="3" actId="20577"/>
          <ac:spMkLst>
            <pc:docMk/>
            <pc:sldMk cId="2821856384" sldId="278"/>
            <ac:spMk id="3" creationId="{60B4A4E4-56C8-E61A-A9C3-DD3CFF6559C9}"/>
          </ac:spMkLst>
        </pc:spChg>
      </pc:sldChg>
      <pc:sldChg chg="modSp mod">
        <pc:chgData name="Mel Gillen" userId="840c5593-e846-4e4d-8b07-464f32308082" providerId="ADAL" clId="{81F90325-3B67-824C-AC0E-2CA8B3541A8B}" dt="2024-01-09T14:34:13.281" v="43" actId="14100"/>
        <pc:sldMkLst>
          <pc:docMk/>
          <pc:sldMk cId="1689712368" sldId="279"/>
        </pc:sldMkLst>
        <pc:spChg chg="mod">
          <ac:chgData name="Mel Gillen" userId="840c5593-e846-4e4d-8b07-464f32308082" providerId="ADAL" clId="{81F90325-3B67-824C-AC0E-2CA8B3541A8B}" dt="2024-01-09T14:34:13.281" v="43" actId="14100"/>
          <ac:spMkLst>
            <pc:docMk/>
            <pc:sldMk cId="1689712368" sldId="279"/>
            <ac:spMk id="5" creationId="{1EB76E32-6843-A5D1-9B1B-2953AE1C5185}"/>
          </ac:spMkLst>
        </pc:spChg>
        <pc:spChg chg="mod">
          <ac:chgData name="Mel Gillen" userId="840c5593-e846-4e4d-8b07-464f32308082" providerId="ADAL" clId="{81F90325-3B67-824C-AC0E-2CA8B3541A8B}" dt="2024-01-09T14:34:01.034" v="39" actId="20577"/>
          <ac:spMkLst>
            <pc:docMk/>
            <pc:sldMk cId="1689712368" sldId="279"/>
            <ac:spMk id="6" creationId="{99CA6930-C26D-027F-1E52-10A3C713878A}"/>
          </ac:spMkLst>
        </pc:spChg>
      </pc:sldChg>
      <pc:sldChg chg="modSp mod">
        <pc:chgData name="Mel Gillen" userId="840c5593-e846-4e4d-8b07-464f32308082" providerId="ADAL" clId="{81F90325-3B67-824C-AC0E-2CA8B3541A8B}" dt="2024-01-09T14:34:47.127" v="55" actId="20577"/>
        <pc:sldMkLst>
          <pc:docMk/>
          <pc:sldMk cId="3740804062" sldId="280"/>
        </pc:sldMkLst>
        <pc:spChg chg="mod">
          <ac:chgData name="Mel Gillen" userId="840c5593-e846-4e4d-8b07-464f32308082" providerId="ADAL" clId="{81F90325-3B67-824C-AC0E-2CA8B3541A8B}" dt="2024-01-09T14:34:31.499" v="50" actId="1076"/>
          <ac:spMkLst>
            <pc:docMk/>
            <pc:sldMk cId="3740804062" sldId="280"/>
            <ac:spMk id="5" creationId="{FB707F24-A7E2-51C8-CC7A-989DD9C15013}"/>
          </ac:spMkLst>
        </pc:spChg>
        <pc:spChg chg="mod">
          <ac:chgData name="Mel Gillen" userId="840c5593-e846-4e4d-8b07-464f32308082" providerId="ADAL" clId="{81F90325-3B67-824C-AC0E-2CA8B3541A8B}" dt="2024-01-09T14:34:47.127" v="55" actId="20577"/>
          <ac:spMkLst>
            <pc:docMk/>
            <pc:sldMk cId="3740804062" sldId="280"/>
            <ac:spMk id="6" creationId="{718E6553-EBB5-C96F-204C-EB1C915E607D}"/>
          </ac:spMkLst>
        </pc:spChg>
      </pc:sldChg>
      <pc:sldChg chg="modSp mod">
        <pc:chgData name="Mel Gillen" userId="840c5593-e846-4e4d-8b07-464f32308082" providerId="ADAL" clId="{81F90325-3B67-824C-AC0E-2CA8B3541A8B}" dt="2024-01-09T14:33:47.042" v="34" actId="12"/>
        <pc:sldMkLst>
          <pc:docMk/>
          <pc:sldMk cId="3099167350" sldId="281"/>
        </pc:sldMkLst>
        <pc:spChg chg="mod">
          <ac:chgData name="Mel Gillen" userId="840c5593-e846-4e4d-8b07-464f32308082" providerId="ADAL" clId="{81F90325-3B67-824C-AC0E-2CA8B3541A8B}" dt="2024-01-09T14:33:47.042" v="34" actId="12"/>
          <ac:spMkLst>
            <pc:docMk/>
            <pc:sldMk cId="3099167350" sldId="281"/>
            <ac:spMk id="5" creationId="{062AEC3E-89CB-4BA9-D6E9-F87D35EE7FF8}"/>
          </ac:spMkLst>
        </pc:spChg>
        <pc:spChg chg="mod">
          <ac:chgData name="Mel Gillen" userId="840c5593-e846-4e4d-8b07-464f32308082" providerId="ADAL" clId="{81F90325-3B67-824C-AC0E-2CA8B3541A8B}" dt="2024-01-09T14:33:12.802" v="15" actId="1076"/>
          <ac:spMkLst>
            <pc:docMk/>
            <pc:sldMk cId="3099167350" sldId="281"/>
            <ac:spMk id="6" creationId="{F93812A4-0C61-0D57-A9BC-2127DCE027AB}"/>
          </ac:spMkLst>
        </pc:spChg>
      </pc:sldChg>
      <pc:sldChg chg="addSp delSp modSp mod">
        <pc:chgData name="Mel Gillen" userId="840c5593-e846-4e4d-8b07-464f32308082" providerId="ADAL" clId="{81F90325-3B67-824C-AC0E-2CA8B3541A8B}" dt="2024-01-09T14:47:40.548" v="407" actId="1076"/>
        <pc:sldMkLst>
          <pc:docMk/>
          <pc:sldMk cId="2967013757" sldId="282"/>
        </pc:sldMkLst>
        <pc:spChg chg="add mod">
          <ac:chgData name="Mel Gillen" userId="840c5593-e846-4e4d-8b07-464f32308082" providerId="ADAL" clId="{81F90325-3B67-824C-AC0E-2CA8B3541A8B}" dt="2024-01-09T14:43:27.768" v="364" actId="1076"/>
          <ac:spMkLst>
            <pc:docMk/>
            <pc:sldMk cId="2967013757" sldId="282"/>
            <ac:spMk id="13" creationId="{914E75D5-6927-A983-0D5A-03B1D81008C5}"/>
          </ac:spMkLst>
        </pc:spChg>
        <pc:spChg chg="add mod">
          <ac:chgData name="Mel Gillen" userId="840c5593-e846-4e4d-8b07-464f32308082" providerId="ADAL" clId="{81F90325-3B67-824C-AC0E-2CA8B3541A8B}" dt="2024-01-09T14:46:49.191" v="400" actId="14100"/>
          <ac:spMkLst>
            <pc:docMk/>
            <pc:sldMk cId="2967013757" sldId="282"/>
            <ac:spMk id="15" creationId="{59490D0D-6D33-E5AD-A029-090396F7483E}"/>
          </ac:spMkLst>
        </pc:spChg>
        <pc:picChg chg="add del mod">
          <ac:chgData name="Mel Gillen" userId="840c5593-e846-4e4d-8b07-464f32308082" providerId="ADAL" clId="{81F90325-3B67-824C-AC0E-2CA8B3541A8B}" dt="2024-01-09T14:45:37.110" v="388" actId="478"/>
          <ac:picMkLst>
            <pc:docMk/>
            <pc:sldMk cId="2967013757" sldId="282"/>
            <ac:picMk id="12" creationId="{074FD5D2-A0C1-5396-3C48-60C30D106B34}"/>
          </ac:picMkLst>
        </pc:picChg>
        <pc:picChg chg="add mod">
          <ac:chgData name="Mel Gillen" userId="840c5593-e846-4e4d-8b07-464f32308082" providerId="ADAL" clId="{81F90325-3B67-824C-AC0E-2CA8B3541A8B}" dt="2024-01-09T14:45:33.370" v="387" actId="1076"/>
          <ac:picMkLst>
            <pc:docMk/>
            <pc:sldMk cId="2967013757" sldId="282"/>
            <ac:picMk id="14" creationId="{BDDE13A0-B0A4-CCB1-E991-377148BF89E9}"/>
          </ac:picMkLst>
        </pc:picChg>
        <pc:picChg chg="add mod">
          <ac:chgData name="Mel Gillen" userId="840c5593-e846-4e4d-8b07-464f32308082" providerId="ADAL" clId="{81F90325-3B67-824C-AC0E-2CA8B3541A8B}" dt="2024-01-09T14:47:40.548" v="407" actId="1076"/>
          <ac:picMkLst>
            <pc:docMk/>
            <pc:sldMk cId="2967013757" sldId="282"/>
            <ac:picMk id="16" creationId="{848025C1-AF4B-2ECF-850A-D08DB4BD73E0}"/>
          </ac:picMkLst>
        </pc:picChg>
      </pc:sldChg>
      <pc:sldChg chg="new">
        <pc:chgData name="Mel Gillen" userId="840c5593-e846-4e4d-8b07-464f32308082" providerId="ADAL" clId="{81F90325-3B67-824C-AC0E-2CA8B3541A8B}" dt="2024-01-09T14:47:53.943" v="409" actId="680"/>
        <pc:sldMkLst>
          <pc:docMk/>
          <pc:sldMk cId="2104184624" sldId="284"/>
        </pc:sldMkLst>
      </pc:sldChg>
      <pc:sldChg chg="addSp delSp modSp new del mod">
        <pc:chgData name="Mel Gillen" userId="840c5593-e846-4e4d-8b07-464f32308082" providerId="ADAL" clId="{81F90325-3B67-824C-AC0E-2CA8B3541A8B}" dt="2024-01-09T14:47:45.039" v="408" actId="2696"/>
        <pc:sldMkLst>
          <pc:docMk/>
          <pc:sldMk cId="3762850623" sldId="284"/>
        </pc:sldMkLst>
        <pc:spChg chg="add mod">
          <ac:chgData name="Mel Gillen" userId="840c5593-e846-4e4d-8b07-464f32308082" providerId="ADAL" clId="{81F90325-3B67-824C-AC0E-2CA8B3541A8B}" dt="2024-01-09T14:43:14.534" v="362" actId="14100"/>
          <ac:spMkLst>
            <pc:docMk/>
            <pc:sldMk cId="3762850623" sldId="284"/>
            <ac:spMk id="12" creationId="{6D3E11A4-8D32-1FB0-E108-3CFBCCABE58E}"/>
          </ac:spMkLst>
        </pc:spChg>
        <pc:spChg chg="add del mod">
          <ac:chgData name="Mel Gillen" userId="840c5593-e846-4e4d-8b07-464f32308082" providerId="ADAL" clId="{81F90325-3B67-824C-AC0E-2CA8B3541A8B}" dt="2024-01-09T14:42:58.417" v="359"/>
          <ac:spMkLst>
            <pc:docMk/>
            <pc:sldMk cId="3762850623" sldId="284"/>
            <ac:spMk id="13" creationId="{FE1ACEAD-05C8-9D2D-0308-20C5B54E2EA3}"/>
          </ac:spMkLst>
        </pc:spChg>
        <pc:spChg chg="add mod">
          <ac:chgData name="Mel Gillen" userId="840c5593-e846-4e4d-8b07-464f32308082" providerId="ADAL" clId="{81F90325-3B67-824C-AC0E-2CA8B3541A8B}" dt="2024-01-09T14:46:14.091" v="393" actId="1076"/>
          <ac:spMkLst>
            <pc:docMk/>
            <pc:sldMk cId="3762850623" sldId="284"/>
            <ac:spMk id="15" creationId="{86E698CC-5EEF-5F16-AA25-2489C9C836B5}"/>
          </ac:spMkLst>
        </pc:spChg>
        <pc:picChg chg="add mod">
          <ac:chgData name="Mel Gillen" userId="840c5593-e846-4e4d-8b07-464f32308082" providerId="ADAL" clId="{81F90325-3B67-824C-AC0E-2CA8B3541A8B}" dt="2024-01-09T14:45:24.628" v="385" actId="14100"/>
          <ac:picMkLst>
            <pc:docMk/>
            <pc:sldMk cId="3762850623" sldId="284"/>
            <ac:picMk id="14" creationId="{DEFB1D79-FC01-60C8-7515-FEFEB137B180}"/>
          </ac:picMkLst>
        </pc:picChg>
        <pc:picChg chg="add mod">
          <ac:chgData name="Mel Gillen" userId="840c5593-e846-4e4d-8b07-464f32308082" providerId="ADAL" clId="{81F90325-3B67-824C-AC0E-2CA8B3541A8B}" dt="2024-01-09T14:47:30.325" v="405" actId="14100"/>
          <ac:picMkLst>
            <pc:docMk/>
            <pc:sldMk cId="3762850623" sldId="284"/>
            <ac:picMk id="16" creationId="{33A1F473-19F8-001A-6CCD-D5B0D55764A9}"/>
          </ac:picMkLst>
        </pc:picChg>
      </pc:sldChg>
      <pc:sldChg chg="modSp add mod">
        <pc:chgData name="Mel Gillen" userId="840c5593-e846-4e4d-8b07-464f32308082" providerId="ADAL" clId="{81F90325-3B67-824C-AC0E-2CA8B3541A8B}" dt="2024-01-09T14:50:02.126" v="525" actId="6549"/>
        <pc:sldMkLst>
          <pc:docMk/>
          <pc:sldMk cId="2555281505" sldId="7841"/>
        </pc:sldMkLst>
        <pc:spChg chg="mod">
          <ac:chgData name="Mel Gillen" userId="840c5593-e846-4e4d-8b07-464f32308082" providerId="ADAL" clId="{81F90325-3B67-824C-AC0E-2CA8B3541A8B}" dt="2024-01-09T14:49:55.782" v="523" actId="1076"/>
          <ac:spMkLst>
            <pc:docMk/>
            <pc:sldMk cId="2555281505" sldId="7841"/>
            <ac:spMk id="10" creationId="{D37D6925-1DFC-B543-AA36-B54CBDACC40B}"/>
          </ac:spMkLst>
        </pc:spChg>
        <pc:spChg chg="mod">
          <ac:chgData name="Mel Gillen" userId="840c5593-e846-4e4d-8b07-464f32308082" providerId="ADAL" clId="{81F90325-3B67-824C-AC0E-2CA8B3541A8B}" dt="2024-01-09T14:50:02.126" v="525" actId="6549"/>
          <ac:spMkLst>
            <pc:docMk/>
            <pc:sldMk cId="2555281505" sldId="7841"/>
            <ac:spMk id="12" creationId="{E5970B67-D743-3D47-A7E4-F48DCA38904F}"/>
          </ac:spMkLst>
        </pc:spChg>
      </pc:sldChg>
      <pc:sldMasterChg chg="modSp mod modSldLayout">
        <pc:chgData name="Mel Gillen" userId="840c5593-e846-4e4d-8b07-464f32308082" providerId="ADAL" clId="{81F90325-3B67-824C-AC0E-2CA8B3541A8B}" dt="2024-01-09T14:48:16.149" v="472" actId="20577"/>
        <pc:sldMasterMkLst>
          <pc:docMk/>
          <pc:sldMasterMk cId="3316915987" sldId="2147483648"/>
        </pc:sldMasterMkLst>
        <pc:spChg chg="mod">
          <ac:chgData name="Mel Gillen" userId="840c5593-e846-4e4d-8b07-464f32308082" providerId="ADAL" clId="{81F90325-3B67-824C-AC0E-2CA8B3541A8B}" dt="2024-01-09T14:36:08.923" v="164" actId="20577"/>
          <ac:spMkLst>
            <pc:docMk/>
            <pc:sldMasterMk cId="3316915987" sldId="2147483648"/>
            <ac:spMk id="8" creationId="{BED2BD1A-5985-4491-A4E4-5415C4ADD7D4}"/>
          </ac:spMkLst>
        </pc:spChg>
        <pc:sldLayoutChg chg="modSp mod">
          <pc:chgData name="Mel Gillen" userId="840c5593-e846-4e4d-8b07-464f32308082" providerId="ADAL" clId="{81F90325-3B67-824C-AC0E-2CA8B3541A8B}" dt="2024-01-09T14:48:16.149" v="472" actId="20577"/>
          <pc:sldLayoutMkLst>
            <pc:docMk/>
            <pc:sldMasterMk cId="3316915987" sldId="2147483648"/>
            <pc:sldLayoutMk cId="3664788241" sldId="2147483728"/>
          </pc:sldLayoutMkLst>
          <pc:spChg chg="mod">
            <ac:chgData name="Mel Gillen" userId="840c5593-e846-4e4d-8b07-464f32308082" providerId="ADAL" clId="{81F90325-3B67-824C-AC0E-2CA8B3541A8B}" dt="2024-01-09T14:48:16.149" v="472" actId="20577"/>
            <ac:spMkLst>
              <pc:docMk/>
              <pc:sldMasterMk cId="3316915987" sldId="2147483648"/>
              <pc:sldLayoutMk cId="3664788241" sldId="2147483728"/>
              <ac:spMk id="17" creationId="{F5F4DF06-16DE-4B8A-8B0D-8C7D3232D51D}"/>
            </ac:spMkLst>
          </pc:spChg>
        </pc:sldLayoutChg>
        <pc:sldLayoutChg chg="modSp mod">
          <pc:chgData name="Mel Gillen" userId="840c5593-e846-4e4d-8b07-464f32308082" providerId="ADAL" clId="{81F90325-3B67-824C-AC0E-2CA8B3541A8B}" dt="2024-01-09T14:36:30.694" v="199" actId="20577"/>
          <pc:sldLayoutMkLst>
            <pc:docMk/>
            <pc:sldMasterMk cId="3316915987" sldId="2147483648"/>
            <pc:sldLayoutMk cId="2686986154" sldId="2147483744"/>
          </pc:sldLayoutMkLst>
          <pc:spChg chg="mod">
            <ac:chgData name="Mel Gillen" userId="840c5593-e846-4e4d-8b07-464f32308082" providerId="ADAL" clId="{81F90325-3B67-824C-AC0E-2CA8B3541A8B}" dt="2024-01-09T14:36:30.694" v="199" actId="20577"/>
            <ac:spMkLst>
              <pc:docMk/>
              <pc:sldMasterMk cId="3316915987" sldId="2147483648"/>
              <pc:sldLayoutMk cId="2686986154" sldId="2147483744"/>
              <ac:spMk id="11" creationId="{D0295429-0CBD-48A0-8525-316CC0733CEF}"/>
            </ac:spMkLst>
          </pc:spChg>
        </pc:sldLayoutChg>
        <pc:sldLayoutChg chg="modSp mod">
          <pc:chgData name="Mel Gillen" userId="840c5593-e846-4e4d-8b07-464f32308082" providerId="ADAL" clId="{81F90325-3B67-824C-AC0E-2CA8B3541A8B}" dt="2024-01-09T14:37:21.950" v="239" actId="1076"/>
          <pc:sldLayoutMkLst>
            <pc:docMk/>
            <pc:sldMasterMk cId="3316915987" sldId="2147483648"/>
            <pc:sldLayoutMk cId="1267919771" sldId="2147483766"/>
          </pc:sldLayoutMkLst>
          <pc:spChg chg="mod">
            <ac:chgData name="Mel Gillen" userId="840c5593-e846-4e4d-8b07-464f32308082" providerId="ADAL" clId="{81F90325-3B67-824C-AC0E-2CA8B3541A8B}" dt="2024-01-09T14:37:21.950" v="239" actId="1076"/>
            <ac:spMkLst>
              <pc:docMk/>
              <pc:sldMasterMk cId="3316915987" sldId="2147483648"/>
              <pc:sldLayoutMk cId="1267919771" sldId="2147483766"/>
              <ac:spMk id="7" creationId="{2198BB0F-9E9A-4B24-846A-93906C20832D}"/>
            </ac:spMkLst>
          </pc:spChg>
          <pc:spChg chg="mod">
            <ac:chgData name="Mel Gillen" userId="840c5593-e846-4e4d-8b07-464f32308082" providerId="ADAL" clId="{81F90325-3B67-824C-AC0E-2CA8B3541A8B}" dt="2024-01-09T14:37:21.950" v="239" actId="1076"/>
            <ac:spMkLst>
              <pc:docMk/>
              <pc:sldMasterMk cId="3316915987" sldId="2147483648"/>
              <pc:sldLayoutMk cId="1267919771" sldId="2147483766"/>
              <ac:spMk id="8" creationId="{19FC00F1-4550-41AC-8993-91709DDAE41B}"/>
            </ac:spMkLst>
          </pc:spChg>
          <pc:spChg chg="mod">
            <ac:chgData name="Mel Gillen" userId="840c5593-e846-4e4d-8b07-464f32308082" providerId="ADAL" clId="{81F90325-3B67-824C-AC0E-2CA8B3541A8B}" dt="2024-01-09T14:37:21.950" v="239" actId="1076"/>
            <ac:spMkLst>
              <pc:docMk/>
              <pc:sldMasterMk cId="3316915987" sldId="2147483648"/>
              <pc:sldLayoutMk cId="1267919771" sldId="2147483766"/>
              <ac:spMk id="9" creationId="{AF2F8D99-78BF-4B09-8505-CA8B7087FE13}"/>
            </ac:spMkLst>
          </pc:spChg>
        </pc:sldLayoutChg>
        <pc:sldLayoutChg chg="modSp mod">
          <pc:chgData name="Mel Gillen" userId="840c5593-e846-4e4d-8b07-464f32308082" providerId="ADAL" clId="{81F90325-3B67-824C-AC0E-2CA8B3541A8B}" dt="2024-01-09T14:38:26.433" v="315" actId="1076"/>
          <pc:sldLayoutMkLst>
            <pc:docMk/>
            <pc:sldMasterMk cId="3316915987" sldId="2147483648"/>
            <pc:sldLayoutMk cId="1432930312" sldId="2147483783"/>
          </pc:sldLayoutMkLst>
          <pc:spChg chg="mod">
            <ac:chgData name="Mel Gillen" userId="840c5593-e846-4e4d-8b07-464f32308082" providerId="ADAL" clId="{81F90325-3B67-824C-AC0E-2CA8B3541A8B}" dt="2024-01-09T14:38:26.433" v="315" actId="1076"/>
            <ac:spMkLst>
              <pc:docMk/>
              <pc:sldMasterMk cId="3316915987" sldId="2147483648"/>
              <pc:sldLayoutMk cId="1432930312" sldId="2147483783"/>
              <ac:spMk id="7" creationId="{2198BB0F-9E9A-4B24-846A-93906C20832D}"/>
            </ac:spMkLst>
          </pc:spChg>
          <pc:spChg chg="mod">
            <ac:chgData name="Mel Gillen" userId="840c5593-e846-4e4d-8b07-464f32308082" providerId="ADAL" clId="{81F90325-3B67-824C-AC0E-2CA8B3541A8B}" dt="2024-01-09T14:38:26.433" v="315" actId="1076"/>
            <ac:spMkLst>
              <pc:docMk/>
              <pc:sldMasterMk cId="3316915987" sldId="2147483648"/>
              <pc:sldLayoutMk cId="1432930312" sldId="2147483783"/>
              <ac:spMk id="8" creationId="{19FC00F1-4550-41AC-8993-91709DDAE41B}"/>
            </ac:spMkLst>
          </pc:spChg>
          <pc:spChg chg="mod">
            <ac:chgData name="Mel Gillen" userId="840c5593-e846-4e4d-8b07-464f32308082" providerId="ADAL" clId="{81F90325-3B67-824C-AC0E-2CA8B3541A8B}" dt="2024-01-09T14:38:26.433" v="315" actId="1076"/>
            <ac:spMkLst>
              <pc:docMk/>
              <pc:sldMasterMk cId="3316915987" sldId="2147483648"/>
              <pc:sldLayoutMk cId="1432930312" sldId="2147483783"/>
              <ac:spMk id="9" creationId="{AF2F8D99-78BF-4B09-8505-CA8B7087FE13}"/>
            </ac:spMkLst>
          </pc:spChg>
          <pc:spChg chg="mod">
            <ac:chgData name="Mel Gillen" userId="840c5593-e846-4e4d-8b07-464f32308082" providerId="ADAL" clId="{81F90325-3B67-824C-AC0E-2CA8B3541A8B}" dt="2024-01-09T14:38:07.581" v="278" actId="1076"/>
            <ac:spMkLst>
              <pc:docMk/>
              <pc:sldMasterMk cId="3316915987" sldId="2147483648"/>
              <pc:sldLayoutMk cId="1432930312" sldId="2147483783"/>
              <ac:spMk id="10" creationId="{358127E7-732A-475E-9087-4C6B85FBC361}"/>
            </ac:spMkLst>
          </pc:spChg>
        </pc:sldLayoutChg>
        <pc:sldLayoutChg chg="modSp mod">
          <pc:chgData name="Mel Gillen" userId="840c5593-e846-4e4d-8b07-464f32308082" providerId="ADAL" clId="{81F90325-3B67-824C-AC0E-2CA8B3541A8B}" dt="2024-01-09T14:35:32.240" v="94" actId="20577"/>
          <pc:sldLayoutMkLst>
            <pc:docMk/>
            <pc:sldMasterMk cId="3316915987" sldId="2147483648"/>
            <pc:sldLayoutMk cId="1112352289" sldId="2147483795"/>
          </pc:sldLayoutMkLst>
          <pc:spChg chg="mod">
            <ac:chgData name="Mel Gillen" userId="840c5593-e846-4e4d-8b07-464f32308082" providerId="ADAL" clId="{81F90325-3B67-824C-AC0E-2CA8B3541A8B}" dt="2024-01-09T14:35:32.240" v="94" actId="20577"/>
            <ac:spMkLst>
              <pc:docMk/>
              <pc:sldMasterMk cId="3316915987" sldId="2147483648"/>
              <pc:sldLayoutMk cId="1112352289" sldId="2147483795"/>
              <ac:spMk id="11" creationId="{D0295429-0CBD-48A0-8525-316CC0733CEF}"/>
            </ac:spMkLst>
          </pc:spChg>
        </pc:sldLayoutChg>
        <pc:sldLayoutChg chg="modSp mod">
          <pc:chgData name="Mel Gillen" userId="840c5593-e846-4e4d-8b07-464f32308082" providerId="ADAL" clId="{81F90325-3B67-824C-AC0E-2CA8B3541A8B}" dt="2024-01-09T14:35:47.404" v="129" actId="20577"/>
          <pc:sldLayoutMkLst>
            <pc:docMk/>
            <pc:sldMasterMk cId="3316915987" sldId="2147483648"/>
            <pc:sldLayoutMk cId="1565980240" sldId="2147483797"/>
          </pc:sldLayoutMkLst>
          <pc:spChg chg="mod">
            <ac:chgData name="Mel Gillen" userId="840c5593-e846-4e4d-8b07-464f32308082" providerId="ADAL" clId="{81F90325-3B67-824C-AC0E-2CA8B3541A8B}" dt="2024-01-09T14:35:47.404" v="129" actId="20577"/>
            <ac:spMkLst>
              <pc:docMk/>
              <pc:sldMasterMk cId="3316915987" sldId="2147483648"/>
              <pc:sldLayoutMk cId="1565980240" sldId="2147483797"/>
              <ac:spMk id="11" creationId="{D0295429-0CBD-48A0-8525-316CC0733CEF}"/>
            </ac:spMkLst>
          </pc:spChg>
        </pc:sldLayoutChg>
        <pc:sldLayoutChg chg="modSp mod">
          <pc:chgData name="Mel Gillen" userId="840c5593-e846-4e4d-8b07-464f32308082" providerId="ADAL" clId="{81F90325-3B67-824C-AC0E-2CA8B3541A8B}" dt="2024-01-09T14:38:48.785" v="352" actId="20577"/>
          <pc:sldLayoutMkLst>
            <pc:docMk/>
            <pc:sldMasterMk cId="3316915987" sldId="2147483648"/>
            <pc:sldLayoutMk cId="3582697989" sldId="2147483809"/>
          </pc:sldLayoutMkLst>
          <pc:spChg chg="mod">
            <ac:chgData name="Mel Gillen" userId="840c5593-e846-4e4d-8b07-464f32308082" providerId="ADAL" clId="{81F90325-3B67-824C-AC0E-2CA8B3541A8B}" dt="2024-01-09T14:38:48.785" v="352" actId="20577"/>
            <ac:spMkLst>
              <pc:docMk/>
              <pc:sldMasterMk cId="3316915987" sldId="2147483648"/>
              <pc:sldLayoutMk cId="3582697989" sldId="2147483809"/>
              <ac:spMk id="14" creationId="{B5433E1D-2480-EAF3-FF60-F932EC38177E}"/>
            </ac:spMkLst>
          </pc:spChg>
        </pc:sldLayoutChg>
        <pc:sldLayoutChg chg="modSp mod">
          <pc:chgData name="Mel Gillen" userId="840c5593-e846-4e4d-8b07-464f32308082" providerId="ADAL" clId="{81F90325-3B67-824C-AC0E-2CA8B3541A8B}" dt="2024-01-09T14:37:58.169" v="276" actId="20577"/>
          <pc:sldLayoutMkLst>
            <pc:docMk/>
            <pc:sldMasterMk cId="3316915987" sldId="2147483648"/>
            <pc:sldLayoutMk cId="277228884" sldId="2147483811"/>
          </pc:sldLayoutMkLst>
          <pc:spChg chg="mod">
            <ac:chgData name="Mel Gillen" userId="840c5593-e846-4e4d-8b07-464f32308082" providerId="ADAL" clId="{81F90325-3B67-824C-AC0E-2CA8B3541A8B}" dt="2024-01-09T14:37:58.169" v="276" actId="20577"/>
            <ac:spMkLst>
              <pc:docMk/>
              <pc:sldMasterMk cId="3316915987" sldId="2147483648"/>
              <pc:sldLayoutMk cId="277228884" sldId="2147483811"/>
              <ac:spMk id="14" creationId="{B5433E1D-2480-EAF3-FF60-F932EC38177E}"/>
            </ac:spMkLst>
          </pc:spChg>
        </pc:sldLayoutChg>
      </pc:sldMasterChg>
    </pc:docChg>
  </pc:docChgLst>
  <pc:docChgLst>
    <pc:chgData name="Catie McDonald" userId="07642421-351c-46e5-9b14-38e82b4bb9c9" providerId="ADAL" clId="{FCC6A023-2BD8-4CBC-ABF0-90C1FF5678F3}"/>
    <pc:docChg chg="custSel addSld modSld">
      <pc:chgData name="Catie McDonald" userId="07642421-351c-46e5-9b14-38e82b4bb9c9" providerId="ADAL" clId="{FCC6A023-2BD8-4CBC-ABF0-90C1FF5678F3}" dt="2024-01-09T17:39:36.361" v="330" actId="20577"/>
      <pc:docMkLst>
        <pc:docMk/>
      </pc:docMkLst>
      <pc:sldChg chg="modSp mod">
        <pc:chgData name="Catie McDonald" userId="07642421-351c-46e5-9b14-38e82b4bb9c9" providerId="ADAL" clId="{FCC6A023-2BD8-4CBC-ABF0-90C1FF5678F3}" dt="2024-01-09T16:11:28.517" v="246" actId="20577"/>
        <pc:sldMkLst>
          <pc:docMk/>
          <pc:sldMk cId="2401469643" sldId="272"/>
        </pc:sldMkLst>
        <pc:spChg chg="mod">
          <ac:chgData name="Catie McDonald" userId="07642421-351c-46e5-9b14-38e82b4bb9c9" providerId="ADAL" clId="{FCC6A023-2BD8-4CBC-ABF0-90C1FF5678F3}" dt="2024-01-09T16:11:28.517" v="246" actId="20577"/>
          <ac:spMkLst>
            <pc:docMk/>
            <pc:sldMk cId="2401469643" sldId="272"/>
            <ac:spMk id="2" creationId="{F16FF47E-D565-9DF7-59C5-C1BA290AC2AB}"/>
          </ac:spMkLst>
        </pc:spChg>
      </pc:sldChg>
      <pc:sldChg chg="modSp mod">
        <pc:chgData name="Catie McDonald" userId="07642421-351c-46e5-9b14-38e82b4bb9c9" providerId="ADAL" clId="{FCC6A023-2BD8-4CBC-ABF0-90C1FF5678F3}" dt="2024-01-09T17:39:13.521" v="306" actId="5793"/>
        <pc:sldMkLst>
          <pc:docMk/>
          <pc:sldMk cId="2979363627" sldId="274"/>
        </pc:sldMkLst>
        <pc:spChg chg="mod">
          <ac:chgData name="Catie McDonald" userId="07642421-351c-46e5-9b14-38e82b4bb9c9" providerId="ADAL" clId="{FCC6A023-2BD8-4CBC-ABF0-90C1FF5678F3}" dt="2024-01-09T15:05:51.328" v="69" actId="14100"/>
          <ac:spMkLst>
            <pc:docMk/>
            <pc:sldMk cId="2979363627" sldId="274"/>
            <ac:spMk id="3" creationId="{768DF98A-B4D6-E2D2-15DF-A398C878D3D3}"/>
          </ac:spMkLst>
        </pc:spChg>
        <pc:spChg chg="mod">
          <ac:chgData name="Catie McDonald" userId="07642421-351c-46e5-9b14-38e82b4bb9c9" providerId="ADAL" clId="{FCC6A023-2BD8-4CBC-ABF0-90C1FF5678F3}" dt="2024-01-09T17:36:54.574" v="280" actId="20577"/>
          <ac:spMkLst>
            <pc:docMk/>
            <pc:sldMk cId="2979363627" sldId="274"/>
            <ac:spMk id="4" creationId="{D2CEB6EC-B6C5-DCE5-34D7-396FBE4FB641}"/>
          </ac:spMkLst>
        </pc:spChg>
        <pc:spChg chg="mod">
          <ac:chgData name="Catie McDonald" userId="07642421-351c-46e5-9b14-38e82b4bb9c9" providerId="ADAL" clId="{FCC6A023-2BD8-4CBC-ABF0-90C1FF5678F3}" dt="2024-01-09T17:38:07.436" v="298" actId="6549"/>
          <ac:spMkLst>
            <pc:docMk/>
            <pc:sldMk cId="2979363627" sldId="274"/>
            <ac:spMk id="5" creationId="{BCF65ABC-F286-8C61-A075-C8429B0ABE1A}"/>
          </ac:spMkLst>
        </pc:spChg>
        <pc:spChg chg="mod">
          <ac:chgData name="Catie McDonald" userId="07642421-351c-46e5-9b14-38e82b4bb9c9" providerId="ADAL" clId="{FCC6A023-2BD8-4CBC-ABF0-90C1FF5678F3}" dt="2024-01-09T17:39:13.521" v="306" actId="5793"/>
          <ac:spMkLst>
            <pc:docMk/>
            <pc:sldMk cId="2979363627" sldId="274"/>
            <ac:spMk id="6" creationId="{59C19E8E-85A1-1194-F6BE-DC9D1656A4EE}"/>
          </ac:spMkLst>
        </pc:spChg>
        <pc:spChg chg="mod">
          <ac:chgData name="Catie McDonald" userId="07642421-351c-46e5-9b14-38e82b4bb9c9" providerId="ADAL" clId="{FCC6A023-2BD8-4CBC-ABF0-90C1FF5678F3}" dt="2024-01-09T15:06:08.522" v="91" actId="20577"/>
          <ac:spMkLst>
            <pc:docMk/>
            <pc:sldMk cId="2979363627" sldId="274"/>
            <ac:spMk id="13" creationId="{F2E80626-F253-6F7C-2E5E-BCD2BE41EEFC}"/>
          </ac:spMkLst>
        </pc:spChg>
        <pc:spChg chg="mod">
          <ac:chgData name="Catie McDonald" userId="07642421-351c-46e5-9b14-38e82b4bb9c9" providerId="ADAL" clId="{FCC6A023-2BD8-4CBC-ABF0-90C1FF5678F3}" dt="2024-01-09T15:06:12.691" v="97" actId="20577"/>
          <ac:spMkLst>
            <pc:docMk/>
            <pc:sldMk cId="2979363627" sldId="274"/>
            <ac:spMk id="14" creationId="{6989377D-2C4D-52AA-D587-9C060AF96D1E}"/>
          </ac:spMkLst>
        </pc:spChg>
        <pc:spChg chg="mod">
          <ac:chgData name="Catie McDonald" userId="07642421-351c-46e5-9b14-38e82b4bb9c9" providerId="ADAL" clId="{FCC6A023-2BD8-4CBC-ABF0-90C1FF5678F3}" dt="2024-01-09T16:17:07.763" v="248" actId="20577"/>
          <ac:spMkLst>
            <pc:docMk/>
            <pc:sldMk cId="2979363627" sldId="274"/>
            <ac:spMk id="15" creationId="{EA103E6D-28E3-2D67-4958-1AEFB77A498E}"/>
          </ac:spMkLst>
        </pc:spChg>
      </pc:sldChg>
      <pc:sldChg chg="modSp mod">
        <pc:chgData name="Catie McDonald" userId="07642421-351c-46e5-9b14-38e82b4bb9c9" providerId="ADAL" clId="{FCC6A023-2BD8-4CBC-ABF0-90C1FF5678F3}" dt="2024-01-09T17:38:42.824" v="304" actId="6549"/>
        <pc:sldMkLst>
          <pc:docMk/>
          <pc:sldMk cId="731283388" sldId="275"/>
        </pc:sldMkLst>
        <pc:spChg chg="mod">
          <ac:chgData name="Catie McDonald" userId="07642421-351c-46e5-9b14-38e82b4bb9c9" providerId="ADAL" clId="{FCC6A023-2BD8-4CBC-ABF0-90C1FF5678F3}" dt="2024-01-09T17:38:28.931" v="300"/>
          <ac:spMkLst>
            <pc:docMk/>
            <pc:sldMk cId="731283388" sldId="275"/>
            <ac:spMk id="4" creationId="{D2CEB6EC-B6C5-DCE5-34D7-396FBE4FB641}"/>
          </ac:spMkLst>
        </pc:spChg>
        <pc:spChg chg="mod">
          <ac:chgData name="Catie McDonald" userId="07642421-351c-46e5-9b14-38e82b4bb9c9" providerId="ADAL" clId="{FCC6A023-2BD8-4CBC-ABF0-90C1FF5678F3}" dt="2024-01-09T17:38:17.520" v="299"/>
          <ac:spMkLst>
            <pc:docMk/>
            <pc:sldMk cId="731283388" sldId="275"/>
            <ac:spMk id="5" creationId="{BCF65ABC-F286-8C61-A075-C8429B0ABE1A}"/>
          </ac:spMkLst>
        </pc:spChg>
        <pc:spChg chg="mod">
          <ac:chgData name="Catie McDonald" userId="07642421-351c-46e5-9b14-38e82b4bb9c9" providerId="ADAL" clId="{FCC6A023-2BD8-4CBC-ABF0-90C1FF5678F3}" dt="2024-01-09T17:38:42.824" v="304" actId="6549"/>
          <ac:spMkLst>
            <pc:docMk/>
            <pc:sldMk cId="731283388" sldId="275"/>
            <ac:spMk id="6" creationId="{59C19E8E-85A1-1194-F6BE-DC9D1656A4EE}"/>
          </ac:spMkLst>
        </pc:spChg>
      </pc:sldChg>
      <pc:sldChg chg="modSp mod">
        <pc:chgData name="Catie McDonald" userId="07642421-351c-46e5-9b14-38e82b4bb9c9" providerId="ADAL" clId="{FCC6A023-2BD8-4CBC-ABF0-90C1FF5678F3}" dt="2024-01-09T17:39:36.361" v="330" actId="20577"/>
        <pc:sldMkLst>
          <pc:docMk/>
          <pc:sldMk cId="2821856384" sldId="278"/>
        </pc:sldMkLst>
        <pc:spChg chg="mod">
          <ac:chgData name="Catie McDonald" userId="07642421-351c-46e5-9b14-38e82b4bb9c9" providerId="ADAL" clId="{FCC6A023-2BD8-4CBC-ABF0-90C1FF5678F3}" dt="2024-01-09T17:39:36.361" v="330" actId="20577"/>
          <ac:spMkLst>
            <pc:docMk/>
            <pc:sldMk cId="2821856384" sldId="278"/>
            <ac:spMk id="2" creationId="{1E17B5BA-738E-B661-EB5D-6EE590DB470A}"/>
          </ac:spMkLst>
        </pc:spChg>
      </pc:sldChg>
      <pc:sldChg chg="modSp mod">
        <pc:chgData name="Catie McDonald" userId="07642421-351c-46e5-9b14-38e82b4bb9c9" providerId="ADAL" clId="{FCC6A023-2BD8-4CBC-ABF0-90C1FF5678F3}" dt="2024-01-09T15:24:39.278" v="225" actId="6549"/>
        <pc:sldMkLst>
          <pc:docMk/>
          <pc:sldMk cId="3740804062" sldId="280"/>
        </pc:sldMkLst>
        <pc:spChg chg="mod">
          <ac:chgData name="Catie McDonald" userId="07642421-351c-46e5-9b14-38e82b4bb9c9" providerId="ADAL" clId="{FCC6A023-2BD8-4CBC-ABF0-90C1FF5678F3}" dt="2024-01-09T15:24:39.278" v="225" actId="6549"/>
          <ac:spMkLst>
            <pc:docMk/>
            <pc:sldMk cId="3740804062" sldId="280"/>
            <ac:spMk id="5" creationId="{FB707F24-A7E2-51C8-CC7A-989DD9C15013}"/>
          </ac:spMkLst>
        </pc:spChg>
      </pc:sldChg>
      <pc:sldChg chg="modSp mod">
        <pc:chgData name="Catie McDonald" userId="07642421-351c-46e5-9b14-38e82b4bb9c9" providerId="ADAL" clId="{FCC6A023-2BD8-4CBC-ABF0-90C1FF5678F3}" dt="2024-01-09T16:50:35.693" v="259" actId="20577"/>
        <pc:sldMkLst>
          <pc:docMk/>
          <pc:sldMk cId="3099167350" sldId="281"/>
        </pc:sldMkLst>
        <pc:spChg chg="mod">
          <ac:chgData name="Catie McDonald" userId="07642421-351c-46e5-9b14-38e82b4bb9c9" providerId="ADAL" clId="{FCC6A023-2BD8-4CBC-ABF0-90C1FF5678F3}" dt="2024-01-09T16:50:35.693" v="259" actId="20577"/>
          <ac:spMkLst>
            <pc:docMk/>
            <pc:sldMk cId="3099167350" sldId="281"/>
            <ac:spMk id="5" creationId="{062AEC3E-89CB-4BA9-D6E9-F87D35EE7FF8}"/>
          </ac:spMkLst>
        </pc:spChg>
        <pc:spChg chg="mod">
          <ac:chgData name="Catie McDonald" userId="07642421-351c-46e5-9b14-38e82b4bb9c9" providerId="ADAL" clId="{FCC6A023-2BD8-4CBC-ABF0-90C1FF5678F3}" dt="2024-01-09T15:20:41.832" v="221" actId="20577"/>
          <ac:spMkLst>
            <pc:docMk/>
            <pc:sldMk cId="3099167350" sldId="281"/>
            <ac:spMk id="6" creationId="{F93812A4-0C61-0D57-A9BC-2127DCE027AB}"/>
          </ac:spMkLst>
        </pc:spChg>
      </pc:sldChg>
      <pc:sldChg chg="addSp modSp mod modNotesTx">
        <pc:chgData name="Catie McDonald" userId="07642421-351c-46e5-9b14-38e82b4bb9c9" providerId="ADAL" clId="{FCC6A023-2BD8-4CBC-ABF0-90C1FF5678F3}" dt="2024-01-09T16:16:06.220" v="247" actId="20577"/>
        <pc:sldMkLst>
          <pc:docMk/>
          <pc:sldMk cId="688559946" sldId="283"/>
        </pc:sldMkLst>
        <pc:spChg chg="add mod">
          <ac:chgData name="Catie McDonald" userId="07642421-351c-46e5-9b14-38e82b4bb9c9" providerId="ADAL" clId="{FCC6A023-2BD8-4CBC-ABF0-90C1FF5678F3}" dt="2024-01-09T15:32:48.066" v="230" actId="1076"/>
          <ac:spMkLst>
            <pc:docMk/>
            <pc:sldMk cId="688559946" sldId="283"/>
            <ac:spMk id="2" creationId="{7CB76773-983B-E0FC-0F47-2816760D37A7}"/>
          </ac:spMkLst>
        </pc:spChg>
        <pc:spChg chg="mod">
          <ac:chgData name="Catie McDonald" userId="07642421-351c-46e5-9b14-38e82b4bb9c9" providerId="ADAL" clId="{FCC6A023-2BD8-4CBC-ABF0-90C1FF5678F3}" dt="2024-01-09T15:05:58.230" v="75" actId="20577"/>
          <ac:spMkLst>
            <pc:docMk/>
            <pc:sldMk cId="688559946" sldId="283"/>
            <ac:spMk id="13" creationId="{F2E80626-F253-6F7C-2E5E-BCD2BE41EEFC}"/>
          </ac:spMkLst>
        </pc:spChg>
        <pc:spChg chg="mod">
          <ac:chgData name="Catie McDonald" userId="07642421-351c-46e5-9b14-38e82b4bb9c9" providerId="ADAL" clId="{FCC6A023-2BD8-4CBC-ABF0-90C1FF5678F3}" dt="2024-01-09T15:06:00.812" v="81" actId="20577"/>
          <ac:spMkLst>
            <pc:docMk/>
            <pc:sldMk cId="688559946" sldId="283"/>
            <ac:spMk id="14" creationId="{6989377D-2C4D-52AA-D587-9C060AF96D1E}"/>
          </ac:spMkLst>
        </pc:spChg>
        <pc:spChg chg="mod">
          <ac:chgData name="Catie McDonald" userId="07642421-351c-46e5-9b14-38e82b4bb9c9" providerId="ADAL" clId="{FCC6A023-2BD8-4CBC-ABF0-90C1FF5678F3}" dt="2024-01-09T16:16:06.220" v="247" actId="20577"/>
          <ac:spMkLst>
            <pc:docMk/>
            <pc:sldMk cId="688559946" sldId="283"/>
            <ac:spMk id="15" creationId="{EA103E6D-28E3-2D67-4958-1AEFB77A498E}"/>
          </ac:spMkLst>
        </pc:spChg>
      </pc:sldChg>
      <pc:sldChg chg="modNotesTx">
        <pc:chgData name="Catie McDonald" userId="07642421-351c-46e5-9b14-38e82b4bb9c9" providerId="ADAL" clId="{FCC6A023-2BD8-4CBC-ABF0-90C1FF5678F3}" dt="2024-01-09T14:54:39.325" v="0" actId="6549"/>
        <pc:sldMkLst>
          <pc:docMk/>
          <pc:sldMk cId="2555281505" sldId="7841"/>
        </pc:sldMkLst>
      </pc:sldChg>
      <pc:sldChg chg="delSp add mod">
        <pc:chgData name="Catie McDonald" userId="07642421-351c-46e5-9b14-38e82b4bb9c9" providerId="ADAL" clId="{FCC6A023-2BD8-4CBC-ABF0-90C1FF5678F3}" dt="2024-01-09T17:35:36.926" v="264" actId="478"/>
        <pc:sldMkLst>
          <pc:docMk/>
          <pc:sldMk cId="2227644163" sldId="7842"/>
        </pc:sldMkLst>
        <pc:spChg chg="del">
          <ac:chgData name="Catie McDonald" userId="07642421-351c-46e5-9b14-38e82b4bb9c9" providerId="ADAL" clId="{FCC6A023-2BD8-4CBC-ABF0-90C1FF5678F3}" dt="2024-01-09T17:35:33.407" v="262" actId="478"/>
          <ac:spMkLst>
            <pc:docMk/>
            <pc:sldMk cId="2227644163" sldId="7842"/>
            <ac:spMk id="4" creationId="{D2CEB6EC-B6C5-DCE5-34D7-396FBE4FB641}"/>
          </ac:spMkLst>
        </pc:spChg>
        <pc:spChg chg="del">
          <ac:chgData name="Catie McDonald" userId="07642421-351c-46e5-9b14-38e82b4bb9c9" providerId="ADAL" clId="{FCC6A023-2BD8-4CBC-ABF0-90C1FF5678F3}" dt="2024-01-09T17:35:35.342" v="263" actId="478"/>
          <ac:spMkLst>
            <pc:docMk/>
            <pc:sldMk cId="2227644163" sldId="7842"/>
            <ac:spMk id="5" creationId="{BCF65ABC-F286-8C61-A075-C8429B0ABE1A}"/>
          </ac:spMkLst>
        </pc:spChg>
        <pc:spChg chg="del">
          <ac:chgData name="Catie McDonald" userId="07642421-351c-46e5-9b14-38e82b4bb9c9" providerId="ADAL" clId="{FCC6A023-2BD8-4CBC-ABF0-90C1FF5678F3}" dt="2024-01-09T17:35:36.926" v="264" actId="478"/>
          <ac:spMkLst>
            <pc:docMk/>
            <pc:sldMk cId="2227644163" sldId="7842"/>
            <ac:spMk id="6" creationId="{59C19E8E-85A1-1194-F6BE-DC9D1656A4EE}"/>
          </ac:spMkLst>
        </pc:spChg>
      </pc:sldChg>
      <pc:sldChg chg="delSp modSp add mod">
        <pc:chgData name="Catie McDonald" userId="07642421-351c-46e5-9b14-38e82b4bb9c9" providerId="ADAL" clId="{FCC6A023-2BD8-4CBC-ABF0-90C1FF5678F3}" dt="2024-01-09T17:36:28.226" v="271" actId="6549"/>
        <pc:sldMkLst>
          <pc:docMk/>
          <pc:sldMk cId="1355073504" sldId="7843"/>
        </pc:sldMkLst>
        <pc:spChg chg="mod">
          <ac:chgData name="Catie McDonald" userId="07642421-351c-46e5-9b14-38e82b4bb9c9" providerId="ADAL" clId="{FCC6A023-2BD8-4CBC-ABF0-90C1FF5678F3}" dt="2024-01-09T17:36:28.226" v="271" actId="6549"/>
          <ac:spMkLst>
            <pc:docMk/>
            <pc:sldMk cId="1355073504" sldId="7843"/>
            <ac:spMk id="4" creationId="{D2CEB6EC-B6C5-DCE5-34D7-396FBE4FB641}"/>
          </ac:spMkLst>
        </pc:spChg>
        <pc:spChg chg="del">
          <ac:chgData name="Catie McDonald" userId="07642421-351c-46e5-9b14-38e82b4bb9c9" providerId="ADAL" clId="{FCC6A023-2BD8-4CBC-ABF0-90C1FF5678F3}" dt="2024-01-09T17:35:43.565" v="265" actId="478"/>
          <ac:spMkLst>
            <pc:docMk/>
            <pc:sldMk cId="1355073504" sldId="7843"/>
            <ac:spMk id="5" creationId="{BCF65ABC-F286-8C61-A075-C8429B0ABE1A}"/>
          </ac:spMkLst>
        </pc:spChg>
        <pc:spChg chg="del">
          <ac:chgData name="Catie McDonald" userId="07642421-351c-46e5-9b14-38e82b4bb9c9" providerId="ADAL" clId="{FCC6A023-2BD8-4CBC-ABF0-90C1FF5678F3}" dt="2024-01-09T17:35:44.966" v="266" actId="478"/>
          <ac:spMkLst>
            <pc:docMk/>
            <pc:sldMk cId="1355073504" sldId="7843"/>
            <ac:spMk id="6" creationId="{59C19E8E-85A1-1194-F6BE-DC9D1656A4EE}"/>
          </ac:spMkLst>
        </pc:spChg>
      </pc:sldChg>
      <pc:sldChg chg="delSp modSp add mod">
        <pc:chgData name="Catie McDonald" userId="07642421-351c-46e5-9b14-38e82b4bb9c9" providerId="ADAL" clId="{FCC6A023-2BD8-4CBC-ABF0-90C1FF5678F3}" dt="2024-01-09T17:37:40.446" v="290" actId="20577"/>
        <pc:sldMkLst>
          <pc:docMk/>
          <pc:sldMk cId="668817133" sldId="7844"/>
        </pc:sldMkLst>
        <pc:spChg chg="mod">
          <ac:chgData name="Catie McDonald" userId="07642421-351c-46e5-9b14-38e82b4bb9c9" providerId="ADAL" clId="{FCC6A023-2BD8-4CBC-ABF0-90C1FF5678F3}" dt="2024-01-09T17:36:38.341" v="274" actId="20577"/>
          <ac:spMkLst>
            <pc:docMk/>
            <pc:sldMk cId="668817133" sldId="7844"/>
            <ac:spMk id="4" creationId="{D2CEB6EC-B6C5-DCE5-34D7-396FBE4FB641}"/>
          </ac:spMkLst>
        </pc:spChg>
        <pc:spChg chg="mod">
          <ac:chgData name="Catie McDonald" userId="07642421-351c-46e5-9b14-38e82b4bb9c9" providerId="ADAL" clId="{FCC6A023-2BD8-4CBC-ABF0-90C1FF5678F3}" dt="2024-01-09T17:37:40.446" v="290" actId="20577"/>
          <ac:spMkLst>
            <pc:docMk/>
            <pc:sldMk cId="668817133" sldId="7844"/>
            <ac:spMk id="5" creationId="{BCF65ABC-F286-8C61-A075-C8429B0ABE1A}"/>
          </ac:spMkLst>
        </pc:spChg>
        <pc:spChg chg="del">
          <ac:chgData name="Catie McDonald" userId="07642421-351c-46e5-9b14-38e82b4bb9c9" providerId="ADAL" clId="{FCC6A023-2BD8-4CBC-ABF0-90C1FF5678F3}" dt="2024-01-09T17:35:53.462" v="268" actId="478"/>
          <ac:spMkLst>
            <pc:docMk/>
            <pc:sldMk cId="668817133" sldId="7844"/>
            <ac:spMk id="6" creationId="{59C19E8E-85A1-1194-F6BE-DC9D1656A4EE}"/>
          </ac:spMkLst>
        </pc:spChg>
      </pc:sldChg>
    </pc:docChg>
  </pc:docChgLst>
  <pc:docChgLst>
    <pc:chgData name="Catie McDonald" userId="07642421-351c-46e5-9b14-38e82b4bb9c9" providerId="ADAL" clId="{F42A4436-247F-4A30-BCC5-28BDA124B4CA}"/>
    <pc:docChg chg="custSel addSld delSld modSld sldOrd modSection">
      <pc:chgData name="Catie McDonald" userId="07642421-351c-46e5-9b14-38e82b4bb9c9" providerId="ADAL" clId="{F42A4436-247F-4A30-BCC5-28BDA124B4CA}" dt="2024-01-08T20:26:09.292" v="5969" actId="20577"/>
      <pc:docMkLst>
        <pc:docMk/>
      </pc:docMkLst>
      <pc:sldChg chg="del">
        <pc:chgData name="Catie McDonald" userId="07642421-351c-46e5-9b14-38e82b4bb9c9" providerId="ADAL" clId="{F42A4436-247F-4A30-BCC5-28BDA124B4CA}" dt="2024-01-08T17:35:36.328" v="75" actId="47"/>
        <pc:sldMkLst>
          <pc:docMk/>
          <pc:sldMk cId="3300254672" sldId="257"/>
        </pc:sldMkLst>
      </pc:sldChg>
      <pc:sldChg chg="del">
        <pc:chgData name="Catie McDonald" userId="07642421-351c-46e5-9b14-38e82b4bb9c9" providerId="ADAL" clId="{F42A4436-247F-4A30-BCC5-28BDA124B4CA}" dt="2024-01-08T17:35:36.518" v="76" actId="47"/>
        <pc:sldMkLst>
          <pc:docMk/>
          <pc:sldMk cId="3905894419" sldId="258"/>
        </pc:sldMkLst>
      </pc:sldChg>
      <pc:sldChg chg="del">
        <pc:chgData name="Catie McDonald" userId="07642421-351c-46e5-9b14-38e82b4bb9c9" providerId="ADAL" clId="{F42A4436-247F-4A30-BCC5-28BDA124B4CA}" dt="2024-01-08T17:35:36.674" v="77" actId="47"/>
        <pc:sldMkLst>
          <pc:docMk/>
          <pc:sldMk cId="3725676255" sldId="259"/>
        </pc:sldMkLst>
      </pc:sldChg>
      <pc:sldChg chg="del">
        <pc:chgData name="Catie McDonald" userId="07642421-351c-46e5-9b14-38e82b4bb9c9" providerId="ADAL" clId="{F42A4436-247F-4A30-BCC5-28BDA124B4CA}" dt="2024-01-08T17:35:37.249" v="79" actId="47"/>
        <pc:sldMkLst>
          <pc:docMk/>
          <pc:sldMk cId="3270763192" sldId="261"/>
        </pc:sldMkLst>
      </pc:sldChg>
      <pc:sldChg chg="del">
        <pc:chgData name="Catie McDonald" userId="07642421-351c-46e5-9b14-38e82b4bb9c9" providerId="ADAL" clId="{F42A4436-247F-4A30-BCC5-28BDA124B4CA}" dt="2024-01-08T17:35:36.879" v="78" actId="47"/>
        <pc:sldMkLst>
          <pc:docMk/>
          <pc:sldMk cId="2874845716" sldId="262"/>
        </pc:sldMkLst>
      </pc:sldChg>
      <pc:sldChg chg="del">
        <pc:chgData name="Catie McDonald" userId="07642421-351c-46e5-9b14-38e82b4bb9c9" providerId="ADAL" clId="{F42A4436-247F-4A30-BCC5-28BDA124B4CA}" dt="2024-01-08T17:35:37.546" v="80" actId="47"/>
        <pc:sldMkLst>
          <pc:docMk/>
          <pc:sldMk cId="2238375537" sldId="263"/>
        </pc:sldMkLst>
      </pc:sldChg>
      <pc:sldChg chg="del">
        <pc:chgData name="Catie McDonald" userId="07642421-351c-46e5-9b14-38e82b4bb9c9" providerId="ADAL" clId="{F42A4436-247F-4A30-BCC5-28BDA124B4CA}" dt="2024-01-08T17:35:37.830" v="81" actId="47"/>
        <pc:sldMkLst>
          <pc:docMk/>
          <pc:sldMk cId="228756421" sldId="264"/>
        </pc:sldMkLst>
      </pc:sldChg>
      <pc:sldChg chg="del">
        <pc:chgData name="Catie McDonald" userId="07642421-351c-46e5-9b14-38e82b4bb9c9" providerId="ADAL" clId="{F42A4436-247F-4A30-BCC5-28BDA124B4CA}" dt="2024-01-08T17:35:38.181" v="82" actId="47"/>
        <pc:sldMkLst>
          <pc:docMk/>
          <pc:sldMk cId="2300859191" sldId="265"/>
        </pc:sldMkLst>
      </pc:sldChg>
      <pc:sldChg chg="del">
        <pc:chgData name="Catie McDonald" userId="07642421-351c-46e5-9b14-38e82b4bb9c9" providerId="ADAL" clId="{F42A4436-247F-4A30-BCC5-28BDA124B4CA}" dt="2024-01-08T17:36:00.003" v="83" actId="47"/>
        <pc:sldMkLst>
          <pc:docMk/>
          <pc:sldMk cId="839560680" sldId="266"/>
        </pc:sldMkLst>
      </pc:sldChg>
      <pc:sldChg chg="modSp del mod">
        <pc:chgData name="Catie McDonald" userId="07642421-351c-46e5-9b14-38e82b4bb9c9" providerId="ADAL" clId="{F42A4436-247F-4A30-BCC5-28BDA124B4CA}" dt="2024-01-08T19:50:02.115" v="5518" actId="47"/>
        <pc:sldMkLst>
          <pc:docMk/>
          <pc:sldMk cId="4200345493" sldId="267"/>
        </pc:sldMkLst>
        <pc:spChg chg="mod">
          <ac:chgData name="Catie McDonald" userId="07642421-351c-46e5-9b14-38e82b4bb9c9" providerId="ADAL" clId="{F42A4436-247F-4A30-BCC5-28BDA124B4CA}" dt="2024-01-08T18:32:56.739" v="2051" actId="20577"/>
          <ac:spMkLst>
            <pc:docMk/>
            <pc:sldMk cId="4200345493" sldId="267"/>
            <ac:spMk id="2" creationId="{C98081BD-E8FC-F903-AC55-4447AEED8686}"/>
          </ac:spMkLst>
        </pc:spChg>
        <pc:spChg chg="mod">
          <ac:chgData name="Catie McDonald" userId="07642421-351c-46e5-9b14-38e82b4bb9c9" providerId="ADAL" clId="{F42A4436-247F-4A30-BCC5-28BDA124B4CA}" dt="2024-01-08T18:33:00.839" v="2052" actId="1076"/>
          <ac:spMkLst>
            <pc:docMk/>
            <pc:sldMk cId="4200345493" sldId="267"/>
            <ac:spMk id="3" creationId="{970265B3-BA82-DD5B-A60D-905E52A92A1E}"/>
          </ac:spMkLst>
        </pc:spChg>
      </pc:sldChg>
      <pc:sldChg chg="addSp delSp modSp new mod modClrScheme chgLayout modNotesTx">
        <pc:chgData name="Catie McDonald" userId="07642421-351c-46e5-9b14-38e82b4bb9c9" providerId="ADAL" clId="{F42A4436-247F-4A30-BCC5-28BDA124B4CA}" dt="2024-01-08T19:10:13.994" v="3642" actId="20577"/>
        <pc:sldMkLst>
          <pc:docMk/>
          <pc:sldMk cId="1774671800" sldId="270"/>
        </pc:sldMkLst>
        <pc:spChg chg="mod ord">
          <ac:chgData name="Catie McDonald" userId="07642421-351c-46e5-9b14-38e82b4bb9c9" providerId="ADAL" clId="{F42A4436-247F-4A30-BCC5-28BDA124B4CA}" dt="2024-01-08T17:35:19.538" v="35" actId="700"/>
          <ac:spMkLst>
            <pc:docMk/>
            <pc:sldMk cId="1774671800" sldId="270"/>
            <ac:spMk id="2" creationId="{20BE03E2-476E-0D26-273C-29A5E2F7EAB7}"/>
          </ac:spMkLst>
        </pc:spChg>
        <pc:spChg chg="del mod ord">
          <ac:chgData name="Catie McDonald" userId="07642421-351c-46e5-9b14-38e82b4bb9c9" providerId="ADAL" clId="{F42A4436-247F-4A30-BCC5-28BDA124B4CA}" dt="2024-01-08T17:35:19.538" v="35" actId="700"/>
          <ac:spMkLst>
            <pc:docMk/>
            <pc:sldMk cId="1774671800" sldId="270"/>
            <ac:spMk id="3" creationId="{76323C8A-8DC6-632C-FF2E-D17FE0EFF86E}"/>
          </ac:spMkLst>
        </pc:spChg>
        <pc:spChg chg="add mod ord">
          <ac:chgData name="Catie McDonald" userId="07642421-351c-46e5-9b14-38e82b4bb9c9" providerId="ADAL" clId="{F42A4436-247F-4A30-BCC5-28BDA124B4CA}" dt="2024-01-08T17:35:32.961" v="74" actId="20577"/>
          <ac:spMkLst>
            <pc:docMk/>
            <pc:sldMk cId="1774671800" sldId="270"/>
            <ac:spMk id="4" creationId="{BA00512C-F635-621C-C9B9-DE880D11E467}"/>
          </ac:spMkLst>
        </pc:spChg>
      </pc:sldChg>
      <pc:sldChg chg="addSp delSp modSp new del mod modClrScheme chgLayout">
        <pc:chgData name="Catie McDonald" userId="07642421-351c-46e5-9b14-38e82b4bb9c9" providerId="ADAL" clId="{F42A4436-247F-4A30-BCC5-28BDA124B4CA}" dt="2024-01-08T18:08:31.877" v="908" actId="47"/>
        <pc:sldMkLst>
          <pc:docMk/>
          <pc:sldMk cId="1245108603" sldId="271"/>
        </pc:sldMkLst>
        <pc:spChg chg="del mod ord">
          <ac:chgData name="Catie McDonald" userId="07642421-351c-46e5-9b14-38e82b4bb9c9" providerId="ADAL" clId="{F42A4436-247F-4A30-BCC5-28BDA124B4CA}" dt="2024-01-08T17:40:39.934" v="85" actId="700"/>
          <ac:spMkLst>
            <pc:docMk/>
            <pc:sldMk cId="1245108603" sldId="271"/>
            <ac:spMk id="2" creationId="{0263356A-5C85-EF9C-0149-2EAE139EA661}"/>
          </ac:spMkLst>
        </pc:spChg>
        <pc:spChg chg="del mod ord">
          <ac:chgData name="Catie McDonald" userId="07642421-351c-46e5-9b14-38e82b4bb9c9" providerId="ADAL" clId="{F42A4436-247F-4A30-BCC5-28BDA124B4CA}" dt="2024-01-08T17:40:39.934" v="85" actId="700"/>
          <ac:spMkLst>
            <pc:docMk/>
            <pc:sldMk cId="1245108603" sldId="271"/>
            <ac:spMk id="3" creationId="{ABBEAF20-DAE8-7323-89AE-1D1C4CF32853}"/>
          </ac:spMkLst>
        </pc:spChg>
        <pc:spChg chg="add del mod ord">
          <ac:chgData name="Catie McDonald" userId="07642421-351c-46e5-9b14-38e82b4bb9c9" providerId="ADAL" clId="{F42A4436-247F-4A30-BCC5-28BDA124B4CA}" dt="2024-01-08T17:59:53.214" v="822" actId="478"/>
          <ac:spMkLst>
            <pc:docMk/>
            <pc:sldMk cId="1245108603" sldId="271"/>
            <ac:spMk id="4" creationId="{AE7BC3D1-819F-542C-9A4A-F07AA9C72517}"/>
          </ac:spMkLst>
        </pc:spChg>
        <pc:spChg chg="add mod ord">
          <ac:chgData name="Catie McDonald" userId="07642421-351c-46e5-9b14-38e82b4bb9c9" providerId="ADAL" clId="{F42A4436-247F-4A30-BCC5-28BDA124B4CA}" dt="2024-01-08T18:01:59.383" v="907" actId="1076"/>
          <ac:spMkLst>
            <pc:docMk/>
            <pc:sldMk cId="1245108603" sldId="271"/>
            <ac:spMk id="5" creationId="{002CE45A-23D8-11C1-579F-836FAB5F9189}"/>
          </ac:spMkLst>
        </pc:spChg>
        <pc:spChg chg="add mod ord">
          <ac:chgData name="Catie McDonald" userId="07642421-351c-46e5-9b14-38e82b4bb9c9" providerId="ADAL" clId="{F42A4436-247F-4A30-BCC5-28BDA124B4CA}" dt="2024-01-08T18:01:08.354" v="905" actId="20577"/>
          <ac:spMkLst>
            <pc:docMk/>
            <pc:sldMk cId="1245108603" sldId="271"/>
            <ac:spMk id="6" creationId="{03CF93E1-4683-6752-82BC-ED72183F22E4}"/>
          </ac:spMkLst>
        </pc:spChg>
        <pc:spChg chg="add del mod">
          <ac:chgData name="Catie McDonald" userId="07642421-351c-46e5-9b14-38e82b4bb9c9" providerId="ADAL" clId="{F42A4436-247F-4A30-BCC5-28BDA124B4CA}" dt="2024-01-08T18:00:05.623" v="824" actId="478"/>
          <ac:spMkLst>
            <pc:docMk/>
            <pc:sldMk cId="1245108603" sldId="271"/>
            <ac:spMk id="7" creationId="{359B0886-B18E-E052-7411-A63AB0BDF8F7}"/>
          </ac:spMkLst>
        </pc:spChg>
        <pc:spChg chg="add mod ord">
          <ac:chgData name="Catie McDonald" userId="07642421-351c-46e5-9b14-38e82b4bb9c9" providerId="ADAL" clId="{F42A4436-247F-4A30-BCC5-28BDA124B4CA}" dt="2024-01-08T17:59:41.386" v="821" actId="700"/>
          <ac:spMkLst>
            <pc:docMk/>
            <pc:sldMk cId="1245108603" sldId="271"/>
            <ac:spMk id="8" creationId="{488B7A73-4B74-C957-9480-825D0DE72E5B}"/>
          </ac:spMkLst>
        </pc:spChg>
        <pc:spChg chg="add mod ord">
          <ac:chgData name="Catie McDonald" userId="07642421-351c-46e5-9b14-38e82b4bb9c9" providerId="ADAL" clId="{F42A4436-247F-4A30-BCC5-28BDA124B4CA}" dt="2024-01-08T18:00:35.702" v="874" actId="20577"/>
          <ac:spMkLst>
            <pc:docMk/>
            <pc:sldMk cId="1245108603" sldId="271"/>
            <ac:spMk id="9" creationId="{871A7F48-A713-E906-098F-57D53B08C6A1}"/>
          </ac:spMkLst>
        </pc:spChg>
        <pc:spChg chg="add mod ord">
          <ac:chgData name="Catie McDonald" userId="07642421-351c-46e5-9b14-38e82b4bb9c9" providerId="ADAL" clId="{F42A4436-247F-4A30-BCC5-28BDA124B4CA}" dt="2024-01-08T18:01:13.907" v="906" actId="20577"/>
          <ac:spMkLst>
            <pc:docMk/>
            <pc:sldMk cId="1245108603" sldId="271"/>
            <ac:spMk id="10" creationId="{CD2B2C4F-527F-7333-0FD4-16E673798723}"/>
          </ac:spMkLst>
        </pc:spChg>
        <pc:spChg chg="add mod ord">
          <ac:chgData name="Catie McDonald" userId="07642421-351c-46e5-9b14-38e82b4bb9c9" providerId="ADAL" clId="{F42A4436-247F-4A30-BCC5-28BDA124B4CA}" dt="2024-01-08T17:59:41.386" v="821" actId="700"/>
          <ac:spMkLst>
            <pc:docMk/>
            <pc:sldMk cId="1245108603" sldId="271"/>
            <ac:spMk id="11" creationId="{EC18D4B2-173E-A3DF-8D1B-4E4C7949E94D}"/>
          </ac:spMkLst>
        </pc:spChg>
      </pc:sldChg>
      <pc:sldChg chg="modSp new mod modNotesTx">
        <pc:chgData name="Catie McDonald" userId="07642421-351c-46e5-9b14-38e82b4bb9c9" providerId="ADAL" clId="{F42A4436-247F-4A30-BCC5-28BDA124B4CA}" dt="2024-01-08T18:13:44.204" v="1355" actId="20577"/>
        <pc:sldMkLst>
          <pc:docMk/>
          <pc:sldMk cId="2401469643" sldId="272"/>
        </pc:sldMkLst>
        <pc:spChg chg="mod">
          <ac:chgData name="Catie McDonald" userId="07642421-351c-46e5-9b14-38e82b4bb9c9" providerId="ADAL" clId="{F42A4436-247F-4A30-BCC5-28BDA124B4CA}" dt="2024-01-08T18:09:07.771" v="1003" actId="20577"/>
          <ac:spMkLst>
            <pc:docMk/>
            <pc:sldMk cId="2401469643" sldId="272"/>
            <ac:spMk id="2" creationId="{F16FF47E-D565-9DF7-59C5-C1BA290AC2AB}"/>
          </ac:spMkLst>
        </pc:spChg>
      </pc:sldChg>
      <pc:sldChg chg="modSp new mod ord">
        <pc:chgData name="Catie McDonald" userId="07642421-351c-46e5-9b14-38e82b4bb9c9" providerId="ADAL" clId="{F42A4436-247F-4A30-BCC5-28BDA124B4CA}" dt="2024-01-08T17:58:26.725" v="741" actId="1076"/>
        <pc:sldMkLst>
          <pc:docMk/>
          <pc:sldMk cId="1203178684" sldId="273"/>
        </pc:sldMkLst>
        <pc:spChg chg="mod">
          <ac:chgData name="Catie McDonald" userId="07642421-351c-46e5-9b14-38e82b4bb9c9" providerId="ADAL" clId="{F42A4436-247F-4A30-BCC5-28BDA124B4CA}" dt="2024-01-08T17:58:26.725" v="741" actId="1076"/>
          <ac:spMkLst>
            <pc:docMk/>
            <pc:sldMk cId="1203178684" sldId="273"/>
            <ac:spMk id="2" creationId="{F2DBB852-8CB1-79A4-8EBF-DD701298DBE4}"/>
          </ac:spMkLst>
        </pc:spChg>
      </pc:sldChg>
      <pc:sldChg chg="addSp delSp modSp new mod modClrScheme chgLayout modNotesTx">
        <pc:chgData name="Catie McDonald" userId="07642421-351c-46e5-9b14-38e82b4bb9c9" providerId="ADAL" clId="{F42A4436-247F-4A30-BCC5-28BDA124B4CA}" dt="2024-01-08T19:09:24.480" v="3535" actId="20577"/>
        <pc:sldMkLst>
          <pc:docMk/>
          <pc:sldMk cId="2979363627" sldId="274"/>
        </pc:sldMkLst>
        <pc:spChg chg="del">
          <ac:chgData name="Catie McDonald" userId="07642421-351c-46e5-9b14-38e82b4bb9c9" providerId="ADAL" clId="{F42A4436-247F-4A30-BCC5-28BDA124B4CA}" dt="2024-01-08T18:16:19.082" v="1357" actId="700"/>
          <ac:spMkLst>
            <pc:docMk/>
            <pc:sldMk cId="2979363627" sldId="274"/>
            <ac:spMk id="2" creationId="{E404D39F-5677-CAA4-14F0-33E18B193B49}"/>
          </ac:spMkLst>
        </pc:spChg>
        <pc:spChg chg="add mod">
          <ac:chgData name="Catie McDonald" userId="07642421-351c-46e5-9b14-38e82b4bb9c9" providerId="ADAL" clId="{F42A4436-247F-4A30-BCC5-28BDA124B4CA}" dt="2024-01-08T19:09:24.480" v="3535" actId="20577"/>
          <ac:spMkLst>
            <pc:docMk/>
            <pc:sldMk cId="2979363627" sldId="274"/>
            <ac:spMk id="3" creationId="{768DF98A-B4D6-E2D2-15DF-A398C878D3D3}"/>
          </ac:spMkLst>
        </pc:spChg>
        <pc:spChg chg="add mod">
          <ac:chgData name="Catie McDonald" userId="07642421-351c-46e5-9b14-38e82b4bb9c9" providerId="ADAL" clId="{F42A4436-247F-4A30-BCC5-28BDA124B4CA}" dt="2024-01-08T18:53:19.436" v="3299" actId="1035"/>
          <ac:spMkLst>
            <pc:docMk/>
            <pc:sldMk cId="2979363627" sldId="274"/>
            <ac:spMk id="4" creationId="{D2CEB6EC-B6C5-DCE5-34D7-396FBE4FB641}"/>
          </ac:spMkLst>
        </pc:spChg>
        <pc:spChg chg="add mod">
          <ac:chgData name="Catie McDonald" userId="07642421-351c-46e5-9b14-38e82b4bb9c9" providerId="ADAL" clId="{F42A4436-247F-4A30-BCC5-28BDA124B4CA}" dt="2024-01-08T18:53:19.436" v="3299" actId="1035"/>
          <ac:spMkLst>
            <pc:docMk/>
            <pc:sldMk cId="2979363627" sldId="274"/>
            <ac:spMk id="5" creationId="{BCF65ABC-F286-8C61-A075-C8429B0ABE1A}"/>
          </ac:spMkLst>
        </pc:spChg>
        <pc:spChg chg="add mod">
          <ac:chgData name="Catie McDonald" userId="07642421-351c-46e5-9b14-38e82b4bb9c9" providerId="ADAL" clId="{F42A4436-247F-4A30-BCC5-28BDA124B4CA}" dt="2024-01-08T18:53:19.436" v="3299" actId="1035"/>
          <ac:spMkLst>
            <pc:docMk/>
            <pc:sldMk cId="2979363627" sldId="274"/>
            <ac:spMk id="6" creationId="{59C19E8E-85A1-1194-F6BE-DC9D1656A4EE}"/>
          </ac:spMkLst>
        </pc:spChg>
        <pc:spChg chg="add mod">
          <ac:chgData name="Catie McDonald" userId="07642421-351c-46e5-9b14-38e82b4bb9c9" providerId="ADAL" clId="{F42A4436-247F-4A30-BCC5-28BDA124B4CA}" dt="2024-01-08T19:08:15.030" v="3525" actId="1076"/>
          <ac:spMkLst>
            <pc:docMk/>
            <pc:sldMk cId="2979363627" sldId="274"/>
            <ac:spMk id="7" creationId="{15D73FC6-706F-DD52-D5F2-7A528FD586FD}"/>
          </ac:spMkLst>
        </pc:spChg>
        <pc:spChg chg="add mod">
          <ac:chgData name="Catie McDonald" userId="07642421-351c-46e5-9b14-38e82b4bb9c9" providerId="ADAL" clId="{F42A4436-247F-4A30-BCC5-28BDA124B4CA}" dt="2024-01-08T19:03:34.122" v="3381" actId="14100"/>
          <ac:spMkLst>
            <pc:docMk/>
            <pc:sldMk cId="2979363627" sldId="274"/>
            <ac:spMk id="8" creationId="{51C8D033-A73A-8628-5FA9-46CDC6D35796}"/>
          </ac:spMkLst>
        </pc:spChg>
        <pc:spChg chg="add del mod">
          <ac:chgData name="Catie McDonald" userId="07642421-351c-46e5-9b14-38e82b4bb9c9" providerId="ADAL" clId="{F42A4436-247F-4A30-BCC5-28BDA124B4CA}" dt="2024-01-08T18:54:08.717" v="3304" actId="478"/>
          <ac:spMkLst>
            <pc:docMk/>
            <pc:sldMk cId="2979363627" sldId="274"/>
            <ac:spMk id="9" creationId="{651DFE44-A94C-7C8F-0EFA-F56813BFA9C0}"/>
          </ac:spMkLst>
        </pc:spChg>
        <pc:spChg chg="add del mod">
          <ac:chgData name="Catie McDonald" userId="07642421-351c-46e5-9b14-38e82b4bb9c9" providerId="ADAL" clId="{F42A4436-247F-4A30-BCC5-28BDA124B4CA}" dt="2024-01-08T18:54:50.671" v="3313" actId="478"/>
          <ac:spMkLst>
            <pc:docMk/>
            <pc:sldMk cId="2979363627" sldId="274"/>
            <ac:spMk id="10" creationId="{1142B086-C3FF-30E6-1C5D-AE24B6D09279}"/>
          </ac:spMkLst>
        </pc:spChg>
        <pc:spChg chg="add del mod">
          <ac:chgData name="Catie McDonald" userId="07642421-351c-46e5-9b14-38e82b4bb9c9" providerId="ADAL" clId="{F42A4436-247F-4A30-BCC5-28BDA124B4CA}" dt="2024-01-08T18:58:41.141" v="3323" actId="478"/>
          <ac:spMkLst>
            <pc:docMk/>
            <pc:sldMk cId="2979363627" sldId="274"/>
            <ac:spMk id="11" creationId="{A4FF3934-28A4-DB47-6EAF-571DFD4F27F4}"/>
          </ac:spMkLst>
        </pc:spChg>
        <pc:spChg chg="add del mod">
          <ac:chgData name="Catie McDonald" userId="07642421-351c-46e5-9b14-38e82b4bb9c9" providerId="ADAL" clId="{F42A4436-247F-4A30-BCC5-28BDA124B4CA}" dt="2024-01-08T18:59:43.356" v="3337" actId="478"/>
          <ac:spMkLst>
            <pc:docMk/>
            <pc:sldMk cId="2979363627" sldId="274"/>
            <ac:spMk id="12" creationId="{8C31AC76-28C0-967C-C037-48D1A3E775C4}"/>
          </ac:spMkLst>
        </pc:spChg>
        <pc:spChg chg="add mod">
          <ac:chgData name="Catie McDonald" userId="07642421-351c-46e5-9b14-38e82b4bb9c9" providerId="ADAL" clId="{F42A4436-247F-4A30-BCC5-28BDA124B4CA}" dt="2024-01-08T19:01:46.990" v="3356" actId="1076"/>
          <ac:spMkLst>
            <pc:docMk/>
            <pc:sldMk cId="2979363627" sldId="274"/>
            <ac:spMk id="13" creationId="{F2E80626-F253-6F7C-2E5E-BCD2BE41EEFC}"/>
          </ac:spMkLst>
        </pc:spChg>
        <pc:spChg chg="add mod">
          <ac:chgData name="Catie McDonald" userId="07642421-351c-46e5-9b14-38e82b4bb9c9" providerId="ADAL" clId="{F42A4436-247F-4A30-BCC5-28BDA124B4CA}" dt="2024-01-08T19:01:57.435" v="3361" actId="20577"/>
          <ac:spMkLst>
            <pc:docMk/>
            <pc:sldMk cId="2979363627" sldId="274"/>
            <ac:spMk id="14" creationId="{6989377D-2C4D-52AA-D587-9C060AF96D1E}"/>
          </ac:spMkLst>
        </pc:spChg>
        <pc:spChg chg="add mod">
          <ac:chgData name="Catie McDonald" userId="07642421-351c-46e5-9b14-38e82b4bb9c9" providerId="ADAL" clId="{F42A4436-247F-4A30-BCC5-28BDA124B4CA}" dt="2024-01-08T19:08:56.725" v="3526" actId="1076"/>
          <ac:spMkLst>
            <pc:docMk/>
            <pc:sldMk cId="2979363627" sldId="274"/>
            <ac:spMk id="15" creationId="{EA103E6D-28E3-2D67-4958-1AEFB77A498E}"/>
          </ac:spMkLst>
        </pc:spChg>
        <pc:spChg chg="add del mod ord">
          <ac:chgData name="Catie McDonald" userId="07642421-351c-46e5-9b14-38e82b4bb9c9" providerId="ADAL" clId="{F42A4436-247F-4A30-BCC5-28BDA124B4CA}" dt="2024-01-08T19:08:08.531" v="3522" actId="478"/>
          <ac:spMkLst>
            <pc:docMk/>
            <pc:sldMk cId="2979363627" sldId="274"/>
            <ac:spMk id="16" creationId="{8F948206-BAC3-33D7-6BF7-106091D33943}"/>
          </ac:spMkLst>
        </pc:spChg>
        <pc:spChg chg="add del mod ord">
          <ac:chgData name="Catie McDonald" userId="07642421-351c-46e5-9b14-38e82b4bb9c9" providerId="ADAL" clId="{F42A4436-247F-4A30-BCC5-28BDA124B4CA}" dt="2024-01-08T19:08:09.542" v="3523" actId="478"/>
          <ac:spMkLst>
            <pc:docMk/>
            <pc:sldMk cId="2979363627" sldId="274"/>
            <ac:spMk id="17" creationId="{818A3002-361D-0BD4-8520-1F703770F3A1}"/>
          </ac:spMkLst>
        </pc:spChg>
        <pc:spChg chg="add del mod">
          <ac:chgData name="Catie McDonald" userId="07642421-351c-46e5-9b14-38e82b4bb9c9" providerId="ADAL" clId="{F42A4436-247F-4A30-BCC5-28BDA124B4CA}" dt="2024-01-08T19:08:07.541" v="3521" actId="478"/>
          <ac:spMkLst>
            <pc:docMk/>
            <pc:sldMk cId="2979363627" sldId="274"/>
            <ac:spMk id="18" creationId="{3265F73C-8715-A236-6EA0-569FE8991833}"/>
          </ac:spMkLst>
        </pc:spChg>
        <pc:spChg chg="add del mod">
          <ac:chgData name="Catie McDonald" userId="07642421-351c-46e5-9b14-38e82b4bb9c9" providerId="ADAL" clId="{F42A4436-247F-4A30-BCC5-28BDA124B4CA}" dt="2024-01-08T19:08:11.110" v="3524" actId="478"/>
          <ac:spMkLst>
            <pc:docMk/>
            <pc:sldMk cId="2979363627" sldId="274"/>
            <ac:spMk id="19" creationId="{835A598D-58DC-4CB7-C505-F13629BD1554}"/>
          </ac:spMkLst>
        </pc:spChg>
      </pc:sldChg>
      <pc:sldChg chg="add">
        <pc:chgData name="Catie McDonald" userId="07642421-351c-46e5-9b14-38e82b4bb9c9" providerId="ADAL" clId="{F42A4436-247F-4A30-BCC5-28BDA124B4CA}" dt="2024-01-08T19:08:03.861" v="3520"/>
        <pc:sldMkLst>
          <pc:docMk/>
          <pc:sldMk cId="731283388" sldId="275"/>
        </pc:sldMkLst>
      </pc:sldChg>
      <pc:sldChg chg="delSp modSp new del mod">
        <pc:chgData name="Catie McDonald" userId="07642421-351c-46e5-9b14-38e82b4bb9c9" providerId="ADAL" clId="{F42A4436-247F-4A30-BCC5-28BDA124B4CA}" dt="2024-01-08T19:16:52.306" v="3817" actId="47"/>
        <pc:sldMkLst>
          <pc:docMk/>
          <pc:sldMk cId="2140353021" sldId="276"/>
        </pc:sldMkLst>
        <pc:spChg chg="mod">
          <ac:chgData name="Catie McDonald" userId="07642421-351c-46e5-9b14-38e82b4bb9c9" providerId="ADAL" clId="{F42A4436-247F-4A30-BCC5-28BDA124B4CA}" dt="2024-01-08T19:14:44.695" v="3716" actId="1076"/>
          <ac:spMkLst>
            <pc:docMk/>
            <pc:sldMk cId="2140353021" sldId="276"/>
            <ac:spMk id="2" creationId="{BC1F5AA5-6299-5945-4C88-8C8C6C06B49C}"/>
          </ac:spMkLst>
        </pc:spChg>
        <pc:spChg chg="del">
          <ac:chgData name="Catie McDonald" userId="07642421-351c-46e5-9b14-38e82b4bb9c9" providerId="ADAL" clId="{F42A4436-247F-4A30-BCC5-28BDA124B4CA}" dt="2024-01-08T19:14:09.985" v="3644" actId="478"/>
          <ac:spMkLst>
            <pc:docMk/>
            <pc:sldMk cId="2140353021" sldId="276"/>
            <ac:spMk id="3" creationId="{DE0D6508-E29C-4B26-207F-C2A0BFFCA3C5}"/>
          </ac:spMkLst>
        </pc:spChg>
        <pc:spChg chg="del">
          <ac:chgData name="Catie McDonald" userId="07642421-351c-46e5-9b14-38e82b4bb9c9" providerId="ADAL" clId="{F42A4436-247F-4A30-BCC5-28BDA124B4CA}" dt="2024-01-08T19:14:11.070" v="3645" actId="478"/>
          <ac:spMkLst>
            <pc:docMk/>
            <pc:sldMk cId="2140353021" sldId="276"/>
            <ac:spMk id="4" creationId="{10960E87-BA1E-B0C1-1D6C-C4987A886BF3}"/>
          </ac:spMkLst>
        </pc:spChg>
      </pc:sldChg>
      <pc:sldChg chg="addSp delSp modSp new mod modClrScheme chgLayout modNotesTx">
        <pc:chgData name="Catie McDonald" userId="07642421-351c-46e5-9b14-38e82b4bb9c9" providerId="ADAL" clId="{F42A4436-247F-4A30-BCC5-28BDA124B4CA}" dt="2024-01-08T19:29:05.035" v="4721" actId="20577"/>
        <pc:sldMkLst>
          <pc:docMk/>
          <pc:sldMk cId="2944440942" sldId="277"/>
        </pc:sldMkLst>
        <pc:spChg chg="del mod ord">
          <ac:chgData name="Catie McDonald" userId="07642421-351c-46e5-9b14-38e82b4bb9c9" providerId="ADAL" clId="{F42A4436-247F-4A30-BCC5-28BDA124B4CA}" dt="2024-01-08T19:15:57.247" v="3718" actId="700"/>
          <ac:spMkLst>
            <pc:docMk/>
            <pc:sldMk cId="2944440942" sldId="277"/>
            <ac:spMk id="2" creationId="{A7557C7D-2BFF-E153-2F86-CD247FD34885}"/>
          </ac:spMkLst>
        </pc:spChg>
        <pc:spChg chg="add mod ord">
          <ac:chgData name="Catie McDonald" userId="07642421-351c-46e5-9b14-38e82b4bb9c9" providerId="ADAL" clId="{F42A4436-247F-4A30-BCC5-28BDA124B4CA}" dt="2024-01-08T19:17:00.107" v="3818" actId="1076"/>
          <ac:spMkLst>
            <pc:docMk/>
            <pc:sldMk cId="2944440942" sldId="277"/>
            <ac:spMk id="3" creationId="{EBDE5FDD-23C3-9476-DD23-E5B1986FC28B}"/>
          </ac:spMkLst>
        </pc:spChg>
      </pc:sldChg>
      <pc:sldChg chg="delSp modSp new mod modNotesTx">
        <pc:chgData name="Catie McDonald" userId="07642421-351c-46e5-9b14-38e82b4bb9c9" providerId="ADAL" clId="{F42A4436-247F-4A30-BCC5-28BDA124B4CA}" dt="2024-01-08T20:26:09.292" v="5969" actId="20577"/>
        <pc:sldMkLst>
          <pc:docMk/>
          <pc:sldMk cId="2821856384" sldId="278"/>
        </pc:sldMkLst>
        <pc:spChg chg="mod">
          <ac:chgData name="Catie McDonald" userId="07642421-351c-46e5-9b14-38e82b4bb9c9" providerId="ADAL" clId="{F42A4436-247F-4A30-BCC5-28BDA124B4CA}" dt="2024-01-08T19:22:46.539" v="4367" actId="1076"/>
          <ac:spMkLst>
            <pc:docMk/>
            <pc:sldMk cId="2821856384" sldId="278"/>
            <ac:spMk id="2" creationId="{1E17B5BA-738E-B661-EB5D-6EE590DB470A}"/>
          </ac:spMkLst>
        </pc:spChg>
        <pc:spChg chg="mod">
          <ac:chgData name="Catie McDonald" userId="07642421-351c-46e5-9b14-38e82b4bb9c9" providerId="ADAL" clId="{F42A4436-247F-4A30-BCC5-28BDA124B4CA}" dt="2024-01-08T19:24:19.157" v="4522" actId="20577"/>
          <ac:spMkLst>
            <pc:docMk/>
            <pc:sldMk cId="2821856384" sldId="278"/>
            <ac:spMk id="3" creationId="{60B4A4E4-56C8-E61A-A9C3-DD3CFF6559C9}"/>
          </ac:spMkLst>
        </pc:spChg>
        <pc:spChg chg="del">
          <ac:chgData name="Catie McDonald" userId="07642421-351c-46e5-9b14-38e82b4bb9c9" providerId="ADAL" clId="{F42A4436-247F-4A30-BCC5-28BDA124B4CA}" dt="2024-01-08T19:19:01.524" v="4058" actId="478"/>
          <ac:spMkLst>
            <pc:docMk/>
            <pc:sldMk cId="2821856384" sldId="278"/>
            <ac:spMk id="4" creationId="{6EFA7FE2-A5E2-80F8-50BF-64F47C6584B3}"/>
          </ac:spMkLst>
        </pc:spChg>
      </pc:sldChg>
      <pc:sldChg chg="addSp delSp modSp new mod modClrScheme chgLayout modNotesTx">
        <pc:chgData name="Catie McDonald" userId="07642421-351c-46e5-9b14-38e82b4bb9c9" providerId="ADAL" clId="{F42A4436-247F-4A30-BCC5-28BDA124B4CA}" dt="2024-01-08T19:47:53.385" v="5383" actId="20577"/>
        <pc:sldMkLst>
          <pc:docMk/>
          <pc:sldMk cId="1689712368" sldId="279"/>
        </pc:sldMkLst>
        <pc:spChg chg="del mod ord">
          <ac:chgData name="Catie McDonald" userId="07642421-351c-46e5-9b14-38e82b4bb9c9" providerId="ADAL" clId="{F42A4436-247F-4A30-BCC5-28BDA124B4CA}" dt="2024-01-08T19:20:21.332" v="4143" actId="700"/>
          <ac:spMkLst>
            <pc:docMk/>
            <pc:sldMk cId="1689712368" sldId="279"/>
            <ac:spMk id="2" creationId="{E686A75B-4846-4E6B-877B-E6870E657C47}"/>
          </ac:spMkLst>
        </pc:spChg>
        <pc:spChg chg="del mod ord">
          <ac:chgData name="Catie McDonald" userId="07642421-351c-46e5-9b14-38e82b4bb9c9" providerId="ADAL" clId="{F42A4436-247F-4A30-BCC5-28BDA124B4CA}" dt="2024-01-08T19:20:21.332" v="4143" actId="700"/>
          <ac:spMkLst>
            <pc:docMk/>
            <pc:sldMk cId="1689712368" sldId="279"/>
            <ac:spMk id="3" creationId="{45B61BAE-8A90-641A-B2BC-F10D66DAD9ED}"/>
          </ac:spMkLst>
        </pc:spChg>
        <pc:spChg chg="del mod ord">
          <ac:chgData name="Catie McDonald" userId="07642421-351c-46e5-9b14-38e82b4bb9c9" providerId="ADAL" clId="{F42A4436-247F-4A30-BCC5-28BDA124B4CA}" dt="2024-01-08T19:20:21.332" v="4143" actId="700"/>
          <ac:spMkLst>
            <pc:docMk/>
            <pc:sldMk cId="1689712368" sldId="279"/>
            <ac:spMk id="4" creationId="{8C6CD55E-959B-F8A7-19C4-A82CC6C0D1CF}"/>
          </ac:spMkLst>
        </pc:spChg>
        <pc:spChg chg="add mod ord">
          <ac:chgData name="Catie McDonald" userId="07642421-351c-46e5-9b14-38e82b4bb9c9" providerId="ADAL" clId="{F42A4436-247F-4A30-BCC5-28BDA124B4CA}" dt="2024-01-08T19:44:00.579" v="5363" actId="20577"/>
          <ac:spMkLst>
            <pc:docMk/>
            <pc:sldMk cId="1689712368" sldId="279"/>
            <ac:spMk id="5" creationId="{1EB76E32-6843-A5D1-9B1B-2953AE1C5185}"/>
          </ac:spMkLst>
        </pc:spChg>
        <pc:spChg chg="add mod ord">
          <ac:chgData name="Catie McDonald" userId="07642421-351c-46e5-9b14-38e82b4bb9c9" providerId="ADAL" clId="{F42A4436-247F-4A30-BCC5-28BDA124B4CA}" dt="2024-01-08T19:30:19.021" v="4795" actId="20577"/>
          <ac:spMkLst>
            <pc:docMk/>
            <pc:sldMk cId="1689712368" sldId="279"/>
            <ac:spMk id="6" creationId="{99CA6930-C26D-027F-1E52-10A3C713878A}"/>
          </ac:spMkLst>
        </pc:spChg>
        <pc:spChg chg="add del mod ord">
          <ac:chgData name="Catie McDonald" userId="07642421-351c-46e5-9b14-38e82b4bb9c9" providerId="ADAL" clId="{F42A4436-247F-4A30-BCC5-28BDA124B4CA}" dt="2024-01-08T19:20:42.344" v="4167" actId="478"/>
          <ac:spMkLst>
            <pc:docMk/>
            <pc:sldMk cId="1689712368" sldId="279"/>
            <ac:spMk id="7" creationId="{96696F5F-C4D7-F1B2-725D-CDA0D6468C87}"/>
          </ac:spMkLst>
        </pc:spChg>
      </pc:sldChg>
      <pc:sldChg chg="addSp delSp modSp new mod modClrScheme chgLayout modNotesTx">
        <pc:chgData name="Catie McDonald" userId="07642421-351c-46e5-9b14-38e82b4bb9c9" providerId="ADAL" clId="{F42A4436-247F-4A30-BCC5-28BDA124B4CA}" dt="2024-01-08T19:38:09.701" v="5012" actId="20577"/>
        <pc:sldMkLst>
          <pc:docMk/>
          <pc:sldMk cId="3740804062" sldId="280"/>
        </pc:sldMkLst>
        <pc:spChg chg="del mod ord">
          <ac:chgData name="Catie McDonald" userId="07642421-351c-46e5-9b14-38e82b4bb9c9" providerId="ADAL" clId="{F42A4436-247F-4A30-BCC5-28BDA124B4CA}" dt="2024-01-08T19:23:12.877" v="4369" actId="700"/>
          <ac:spMkLst>
            <pc:docMk/>
            <pc:sldMk cId="3740804062" sldId="280"/>
            <ac:spMk id="2" creationId="{7CA49CC8-8683-B323-AEBF-13DB4CCE1D87}"/>
          </ac:spMkLst>
        </pc:spChg>
        <pc:spChg chg="del mod ord">
          <ac:chgData name="Catie McDonald" userId="07642421-351c-46e5-9b14-38e82b4bb9c9" providerId="ADAL" clId="{F42A4436-247F-4A30-BCC5-28BDA124B4CA}" dt="2024-01-08T19:23:12.877" v="4369" actId="700"/>
          <ac:spMkLst>
            <pc:docMk/>
            <pc:sldMk cId="3740804062" sldId="280"/>
            <ac:spMk id="3" creationId="{5DFFC851-2581-90AC-14A1-C253D3A92035}"/>
          </ac:spMkLst>
        </pc:spChg>
        <pc:spChg chg="del mod ord">
          <ac:chgData name="Catie McDonald" userId="07642421-351c-46e5-9b14-38e82b4bb9c9" providerId="ADAL" clId="{F42A4436-247F-4A30-BCC5-28BDA124B4CA}" dt="2024-01-08T19:23:12.877" v="4369" actId="700"/>
          <ac:spMkLst>
            <pc:docMk/>
            <pc:sldMk cId="3740804062" sldId="280"/>
            <ac:spMk id="4" creationId="{DE460994-E689-0A2D-FAAD-4C82DFBEDA7C}"/>
          </ac:spMkLst>
        </pc:spChg>
        <pc:spChg chg="add mod ord">
          <ac:chgData name="Catie McDonald" userId="07642421-351c-46e5-9b14-38e82b4bb9c9" providerId="ADAL" clId="{F42A4436-247F-4A30-BCC5-28BDA124B4CA}" dt="2024-01-08T19:30:44.178" v="4803" actId="20577"/>
          <ac:spMkLst>
            <pc:docMk/>
            <pc:sldMk cId="3740804062" sldId="280"/>
            <ac:spMk id="5" creationId="{FB707F24-A7E2-51C8-CC7A-989DD9C15013}"/>
          </ac:spMkLst>
        </pc:spChg>
        <pc:spChg chg="add mod ord">
          <ac:chgData name="Catie McDonald" userId="07642421-351c-46e5-9b14-38e82b4bb9c9" providerId="ADAL" clId="{F42A4436-247F-4A30-BCC5-28BDA124B4CA}" dt="2024-01-08T19:25:14.774" v="4640" actId="20577"/>
          <ac:spMkLst>
            <pc:docMk/>
            <pc:sldMk cId="3740804062" sldId="280"/>
            <ac:spMk id="6" creationId="{718E6553-EBB5-C96F-204C-EB1C915E607D}"/>
          </ac:spMkLst>
        </pc:spChg>
        <pc:spChg chg="add del mod ord">
          <ac:chgData name="Catie McDonald" userId="07642421-351c-46e5-9b14-38e82b4bb9c9" providerId="ADAL" clId="{F42A4436-247F-4A30-BCC5-28BDA124B4CA}" dt="2024-01-08T19:23:42.796" v="4416" actId="478"/>
          <ac:spMkLst>
            <pc:docMk/>
            <pc:sldMk cId="3740804062" sldId="280"/>
            <ac:spMk id="7" creationId="{180654A2-02AA-FCB2-388D-9ADF24B2D1A4}"/>
          </ac:spMkLst>
        </pc:spChg>
      </pc:sldChg>
      <pc:sldChg chg="addSp delSp modSp new mod ord modClrScheme chgLayout modNotesTx">
        <pc:chgData name="Catie McDonald" userId="07642421-351c-46e5-9b14-38e82b4bb9c9" providerId="ADAL" clId="{F42A4436-247F-4A30-BCC5-28BDA124B4CA}" dt="2024-01-08T19:49:30.290" v="5517" actId="20577"/>
        <pc:sldMkLst>
          <pc:docMk/>
          <pc:sldMk cId="3099167350" sldId="281"/>
        </pc:sldMkLst>
        <pc:spChg chg="del mod ord">
          <ac:chgData name="Catie McDonald" userId="07642421-351c-46e5-9b14-38e82b4bb9c9" providerId="ADAL" clId="{F42A4436-247F-4A30-BCC5-28BDA124B4CA}" dt="2024-01-08T19:29:26.049" v="4723" actId="700"/>
          <ac:spMkLst>
            <pc:docMk/>
            <pc:sldMk cId="3099167350" sldId="281"/>
            <ac:spMk id="2" creationId="{4FE28988-58E8-66DD-C70E-B9EE9A5164EE}"/>
          </ac:spMkLst>
        </pc:spChg>
        <pc:spChg chg="del mod ord">
          <ac:chgData name="Catie McDonald" userId="07642421-351c-46e5-9b14-38e82b4bb9c9" providerId="ADAL" clId="{F42A4436-247F-4A30-BCC5-28BDA124B4CA}" dt="2024-01-08T19:29:26.049" v="4723" actId="700"/>
          <ac:spMkLst>
            <pc:docMk/>
            <pc:sldMk cId="3099167350" sldId="281"/>
            <ac:spMk id="3" creationId="{C12C03D4-0018-0090-5A07-0B12F47A0462}"/>
          </ac:spMkLst>
        </pc:spChg>
        <pc:spChg chg="del mod ord">
          <ac:chgData name="Catie McDonald" userId="07642421-351c-46e5-9b14-38e82b4bb9c9" providerId="ADAL" clId="{F42A4436-247F-4A30-BCC5-28BDA124B4CA}" dt="2024-01-08T19:29:26.049" v="4723" actId="700"/>
          <ac:spMkLst>
            <pc:docMk/>
            <pc:sldMk cId="3099167350" sldId="281"/>
            <ac:spMk id="4" creationId="{6DD309AE-6C76-E762-045B-59D13D1BDA87}"/>
          </ac:spMkLst>
        </pc:spChg>
        <pc:spChg chg="add mod ord">
          <ac:chgData name="Catie McDonald" userId="07642421-351c-46e5-9b14-38e82b4bb9c9" providerId="ADAL" clId="{F42A4436-247F-4A30-BCC5-28BDA124B4CA}" dt="2024-01-08T19:30:36.301" v="4799" actId="20577"/>
          <ac:spMkLst>
            <pc:docMk/>
            <pc:sldMk cId="3099167350" sldId="281"/>
            <ac:spMk id="5" creationId="{062AEC3E-89CB-4BA9-D6E9-F87D35EE7FF8}"/>
          </ac:spMkLst>
        </pc:spChg>
        <pc:spChg chg="add mod ord">
          <ac:chgData name="Catie McDonald" userId="07642421-351c-46e5-9b14-38e82b4bb9c9" providerId="ADAL" clId="{F42A4436-247F-4A30-BCC5-28BDA124B4CA}" dt="2024-01-08T19:33:33.018" v="4911" actId="20577"/>
          <ac:spMkLst>
            <pc:docMk/>
            <pc:sldMk cId="3099167350" sldId="281"/>
            <ac:spMk id="6" creationId="{F93812A4-0C61-0D57-A9BC-2127DCE027AB}"/>
          </ac:spMkLst>
        </pc:spChg>
        <pc:spChg chg="add del mod ord">
          <ac:chgData name="Catie McDonald" userId="07642421-351c-46e5-9b14-38e82b4bb9c9" providerId="ADAL" clId="{F42A4436-247F-4A30-BCC5-28BDA124B4CA}" dt="2024-01-08T19:30:06.107" v="4793" actId="478"/>
          <ac:spMkLst>
            <pc:docMk/>
            <pc:sldMk cId="3099167350" sldId="281"/>
            <ac:spMk id="7" creationId="{2DC39EFC-DEF3-35BE-D430-E24A6C7A7282}"/>
          </ac:spMkLst>
        </pc:spChg>
      </pc:sldChg>
      <pc:sldChg chg="modSp new mod">
        <pc:chgData name="Catie McDonald" userId="07642421-351c-46e5-9b14-38e82b4bb9c9" providerId="ADAL" clId="{F42A4436-247F-4A30-BCC5-28BDA124B4CA}" dt="2024-01-08T19:52:09.230" v="5777" actId="20577"/>
        <pc:sldMkLst>
          <pc:docMk/>
          <pc:sldMk cId="2967013757" sldId="282"/>
        </pc:sldMkLst>
        <pc:spChg chg="mod">
          <ac:chgData name="Catie McDonald" userId="07642421-351c-46e5-9b14-38e82b4bb9c9" providerId="ADAL" clId="{F42A4436-247F-4A30-BCC5-28BDA124B4CA}" dt="2024-01-08T19:38:44.969" v="5036" actId="20577"/>
          <ac:spMkLst>
            <pc:docMk/>
            <pc:sldMk cId="2967013757" sldId="282"/>
            <ac:spMk id="2" creationId="{CC1E1887-19DB-08A1-1405-AC28954A7B3D}"/>
          </ac:spMkLst>
        </pc:spChg>
        <pc:spChg chg="mod">
          <ac:chgData name="Catie McDonald" userId="07642421-351c-46e5-9b14-38e82b4bb9c9" providerId="ADAL" clId="{F42A4436-247F-4A30-BCC5-28BDA124B4CA}" dt="2024-01-08T19:39:20.091" v="5080" actId="20577"/>
          <ac:spMkLst>
            <pc:docMk/>
            <pc:sldMk cId="2967013757" sldId="282"/>
            <ac:spMk id="3" creationId="{A3084462-6AE4-A9B8-EFD3-44614FB5F684}"/>
          </ac:spMkLst>
        </pc:spChg>
        <pc:spChg chg="mod">
          <ac:chgData name="Catie McDonald" userId="07642421-351c-46e5-9b14-38e82b4bb9c9" providerId="ADAL" clId="{F42A4436-247F-4A30-BCC5-28BDA124B4CA}" dt="2024-01-08T19:39:36.391" v="5110" actId="20577"/>
          <ac:spMkLst>
            <pc:docMk/>
            <pc:sldMk cId="2967013757" sldId="282"/>
            <ac:spMk id="4" creationId="{CDA14ABB-404A-7E2A-5F2B-77F059A56B10}"/>
          </ac:spMkLst>
        </pc:spChg>
        <pc:spChg chg="mod">
          <ac:chgData name="Catie McDonald" userId="07642421-351c-46e5-9b14-38e82b4bb9c9" providerId="ADAL" clId="{F42A4436-247F-4A30-BCC5-28BDA124B4CA}" dt="2024-01-08T19:39:46.818" v="5125" actId="20577"/>
          <ac:spMkLst>
            <pc:docMk/>
            <pc:sldMk cId="2967013757" sldId="282"/>
            <ac:spMk id="5" creationId="{0107BC2C-149E-8848-69D9-A94F1696491A}"/>
          </ac:spMkLst>
        </pc:spChg>
        <pc:spChg chg="mod">
          <ac:chgData name="Catie McDonald" userId="07642421-351c-46e5-9b14-38e82b4bb9c9" providerId="ADAL" clId="{F42A4436-247F-4A30-BCC5-28BDA124B4CA}" dt="2024-01-08T19:40:01.026" v="5137" actId="20577"/>
          <ac:spMkLst>
            <pc:docMk/>
            <pc:sldMk cId="2967013757" sldId="282"/>
            <ac:spMk id="6" creationId="{46CFA6E5-C4EB-4C31-687F-AA197D5557C2}"/>
          </ac:spMkLst>
        </pc:spChg>
        <pc:spChg chg="mod">
          <ac:chgData name="Catie McDonald" userId="07642421-351c-46e5-9b14-38e82b4bb9c9" providerId="ADAL" clId="{F42A4436-247F-4A30-BCC5-28BDA124B4CA}" dt="2024-01-08T19:40:08.784" v="5151" actId="20577"/>
          <ac:spMkLst>
            <pc:docMk/>
            <pc:sldMk cId="2967013757" sldId="282"/>
            <ac:spMk id="7" creationId="{E6BA5B79-1E42-A2BD-13B0-096B961666FD}"/>
          </ac:spMkLst>
        </pc:spChg>
        <pc:spChg chg="mod">
          <ac:chgData name="Catie McDonald" userId="07642421-351c-46e5-9b14-38e82b4bb9c9" providerId="ADAL" clId="{F42A4436-247F-4A30-BCC5-28BDA124B4CA}" dt="2024-01-08T19:51:46.731" v="5748" actId="20577"/>
          <ac:spMkLst>
            <pc:docMk/>
            <pc:sldMk cId="2967013757" sldId="282"/>
            <ac:spMk id="8" creationId="{4337DA24-4683-C049-96CB-44FB5A342A3A}"/>
          </ac:spMkLst>
        </pc:spChg>
        <pc:spChg chg="mod">
          <ac:chgData name="Catie McDonald" userId="07642421-351c-46e5-9b14-38e82b4bb9c9" providerId="ADAL" clId="{F42A4436-247F-4A30-BCC5-28BDA124B4CA}" dt="2024-01-08T19:50:29.057" v="5558" actId="20577"/>
          <ac:spMkLst>
            <pc:docMk/>
            <pc:sldMk cId="2967013757" sldId="282"/>
            <ac:spMk id="9" creationId="{8A11F0AF-6350-69F4-C4B4-C6F04292A04D}"/>
          </ac:spMkLst>
        </pc:spChg>
        <pc:spChg chg="mod">
          <ac:chgData name="Catie McDonald" userId="07642421-351c-46e5-9b14-38e82b4bb9c9" providerId="ADAL" clId="{F42A4436-247F-4A30-BCC5-28BDA124B4CA}" dt="2024-01-08T19:50:46.536" v="5612" actId="20577"/>
          <ac:spMkLst>
            <pc:docMk/>
            <pc:sldMk cId="2967013757" sldId="282"/>
            <ac:spMk id="10" creationId="{10CA8409-0925-66C0-AF2F-F3FAB08D6213}"/>
          </ac:spMkLst>
        </pc:spChg>
        <pc:spChg chg="mod">
          <ac:chgData name="Catie McDonald" userId="07642421-351c-46e5-9b14-38e82b4bb9c9" providerId="ADAL" clId="{F42A4436-247F-4A30-BCC5-28BDA124B4CA}" dt="2024-01-08T19:52:09.230" v="5777" actId="20577"/>
          <ac:spMkLst>
            <pc:docMk/>
            <pc:sldMk cId="2967013757" sldId="282"/>
            <ac:spMk id="11" creationId="{10B424A1-C5FB-DA62-34EF-789C390C7033}"/>
          </ac:spMkLst>
        </pc:spChg>
      </pc:sldChg>
      <pc:sldChg chg="delSp modSp add mod">
        <pc:chgData name="Catie McDonald" userId="07642421-351c-46e5-9b14-38e82b4bb9c9" providerId="ADAL" clId="{F42A4436-247F-4A30-BCC5-28BDA124B4CA}" dt="2024-01-08T19:54:45.004" v="5907" actId="478"/>
        <pc:sldMkLst>
          <pc:docMk/>
          <pc:sldMk cId="688559946" sldId="283"/>
        </pc:sldMkLst>
        <pc:spChg chg="mod">
          <ac:chgData name="Catie McDonald" userId="07642421-351c-46e5-9b14-38e82b4bb9c9" providerId="ADAL" clId="{F42A4436-247F-4A30-BCC5-28BDA124B4CA}" dt="2024-01-08T19:54:25.932" v="5897" actId="6549"/>
          <ac:spMkLst>
            <pc:docMk/>
            <pc:sldMk cId="688559946" sldId="283"/>
            <ac:spMk id="3" creationId="{768DF98A-B4D6-E2D2-15DF-A398C878D3D3}"/>
          </ac:spMkLst>
        </pc:spChg>
        <pc:spChg chg="mod">
          <ac:chgData name="Catie McDonald" userId="07642421-351c-46e5-9b14-38e82b4bb9c9" providerId="ADAL" clId="{F42A4436-247F-4A30-BCC5-28BDA124B4CA}" dt="2024-01-08T19:53:44.349" v="5832" actId="20577"/>
          <ac:spMkLst>
            <pc:docMk/>
            <pc:sldMk cId="688559946" sldId="283"/>
            <ac:spMk id="4" creationId="{D2CEB6EC-B6C5-DCE5-34D7-396FBE4FB641}"/>
          </ac:spMkLst>
        </pc:spChg>
        <pc:spChg chg="mod">
          <ac:chgData name="Catie McDonald" userId="07642421-351c-46e5-9b14-38e82b4bb9c9" providerId="ADAL" clId="{F42A4436-247F-4A30-BCC5-28BDA124B4CA}" dt="2024-01-08T19:54:06.333" v="5864" actId="20577"/>
          <ac:spMkLst>
            <pc:docMk/>
            <pc:sldMk cId="688559946" sldId="283"/>
            <ac:spMk id="5" creationId="{BCF65ABC-F286-8C61-A075-C8429B0ABE1A}"/>
          </ac:spMkLst>
        </pc:spChg>
        <pc:spChg chg="mod">
          <ac:chgData name="Catie McDonald" userId="07642421-351c-46e5-9b14-38e82b4bb9c9" providerId="ADAL" clId="{F42A4436-247F-4A30-BCC5-28BDA124B4CA}" dt="2024-01-08T19:54:21.442" v="5896" actId="20577"/>
          <ac:spMkLst>
            <pc:docMk/>
            <pc:sldMk cId="688559946" sldId="283"/>
            <ac:spMk id="6" creationId="{59C19E8E-85A1-1194-F6BE-DC9D1656A4EE}"/>
          </ac:spMkLst>
        </pc:spChg>
        <pc:spChg chg="del">
          <ac:chgData name="Catie McDonald" userId="07642421-351c-46e5-9b14-38e82b4bb9c9" providerId="ADAL" clId="{F42A4436-247F-4A30-BCC5-28BDA124B4CA}" dt="2024-01-08T19:54:45.004" v="5907" actId="478"/>
          <ac:spMkLst>
            <pc:docMk/>
            <pc:sldMk cId="688559946" sldId="283"/>
            <ac:spMk id="7" creationId="{15D73FC6-706F-DD52-D5F2-7A528FD586FD}"/>
          </ac:spMkLst>
        </pc:spChg>
        <pc:spChg chg="del">
          <ac:chgData name="Catie McDonald" userId="07642421-351c-46e5-9b14-38e82b4bb9c9" providerId="ADAL" clId="{F42A4436-247F-4A30-BCC5-28BDA124B4CA}" dt="2024-01-08T19:54:43.134" v="5906" actId="478"/>
          <ac:spMkLst>
            <pc:docMk/>
            <pc:sldMk cId="688559946" sldId="283"/>
            <ac:spMk id="8" creationId="{51C8D033-A73A-8628-5FA9-46CDC6D35796}"/>
          </ac:spMkLst>
        </pc:spChg>
        <pc:spChg chg="mod">
          <ac:chgData name="Catie McDonald" userId="07642421-351c-46e5-9b14-38e82b4bb9c9" providerId="ADAL" clId="{F42A4436-247F-4A30-BCC5-28BDA124B4CA}" dt="2024-01-08T19:54:33.505" v="5900" actId="20577"/>
          <ac:spMkLst>
            <pc:docMk/>
            <pc:sldMk cId="688559946" sldId="283"/>
            <ac:spMk id="13" creationId="{F2E80626-F253-6F7C-2E5E-BCD2BE41EEFC}"/>
          </ac:spMkLst>
        </pc:spChg>
        <pc:spChg chg="mod">
          <ac:chgData name="Catie McDonald" userId="07642421-351c-46e5-9b14-38e82b4bb9c9" providerId="ADAL" clId="{F42A4436-247F-4A30-BCC5-28BDA124B4CA}" dt="2024-01-08T19:54:37.160" v="5903" actId="20577"/>
          <ac:spMkLst>
            <pc:docMk/>
            <pc:sldMk cId="688559946" sldId="283"/>
            <ac:spMk id="14" creationId="{6989377D-2C4D-52AA-D587-9C060AF96D1E}"/>
          </ac:spMkLst>
        </pc:spChg>
        <pc:spChg chg="mod">
          <ac:chgData name="Catie McDonald" userId="07642421-351c-46e5-9b14-38e82b4bb9c9" providerId="ADAL" clId="{F42A4436-247F-4A30-BCC5-28BDA124B4CA}" dt="2024-01-08T19:54:39.676" v="5905" actId="20577"/>
          <ac:spMkLst>
            <pc:docMk/>
            <pc:sldMk cId="688559946" sldId="283"/>
            <ac:spMk id="15" creationId="{EA103E6D-28E3-2D67-4958-1AEFB77A498E}"/>
          </ac:spMkLst>
        </pc:spChg>
      </pc:sldChg>
    </pc:docChg>
  </pc:docChgLst>
  <pc:docChgLst>
    <pc:chgData name="Christine Turnquist" userId="d53a7669-c652-4af7-80ec-d132efb9a05b" providerId="ADAL" clId="{9B1247A9-9A52-45BF-973E-DA46E7B7EEEB}"/>
    <pc:docChg chg="undo custSel modSld">
      <pc:chgData name="Christine Turnquist" userId="d53a7669-c652-4af7-80ec-d132efb9a05b" providerId="ADAL" clId="{9B1247A9-9A52-45BF-973E-DA46E7B7EEEB}" dt="2024-01-09T18:29:44.556" v="95" actId="2696"/>
      <pc:docMkLst>
        <pc:docMk/>
      </pc:docMkLst>
      <pc:sldChg chg="modSp mod">
        <pc:chgData name="Christine Turnquist" userId="d53a7669-c652-4af7-80ec-d132efb9a05b" providerId="ADAL" clId="{9B1247A9-9A52-45BF-973E-DA46E7B7EEEB}" dt="2024-01-09T18:24:28.895" v="1" actId="1076"/>
        <pc:sldMkLst>
          <pc:docMk/>
          <pc:sldMk cId="731283388" sldId="275"/>
        </pc:sldMkLst>
        <pc:spChg chg="mod">
          <ac:chgData name="Christine Turnquist" userId="d53a7669-c652-4af7-80ec-d132efb9a05b" providerId="ADAL" clId="{9B1247A9-9A52-45BF-973E-DA46E7B7EEEB}" dt="2024-01-09T18:24:23.595" v="0" actId="554"/>
          <ac:spMkLst>
            <pc:docMk/>
            <pc:sldMk cId="731283388" sldId="275"/>
            <ac:spMk id="16" creationId="{8F948206-BAC3-33D7-6BF7-106091D33943}"/>
          </ac:spMkLst>
        </pc:spChg>
        <pc:spChg chg="mod">
          <ac:chgData name="Christine Turnquist" userId="d53a7669-c652-4af7-80ec-d132efb9a05b" providerId="ADAL" clId="{9B1247A9-9A52-45BF-973E-DA46E7B7EEEB}" dt="2024-01-09T18:24:23.595" v="0" actId="554"/>
          <ac:spMkLst>
            <pc:docMk/>
            <pc:sldMk cId="731283388" sldId="275"/>
            <ac:spMk id="17" creationId="{818A3002-361D-0BD4-8520-1F703770F3A1}"/>
          </ac:spMkLst>
        </pc:spChg>
        <pc:spChg chg="mod">
          <ac:chgData name="Christine Turnquist" userId="d53a7669-c652-4af7-80ec-d132efb9a05b" providerId="ADAL" clId="{9B1247A9-9A52-45BF-973E-DA46E7B7EEEB}" dt="2024-01-09T18:24:28.895" v="1" actId="1076"/>
          <ac:spMkLst>
            <pc:docMk/>
            <pc:sldMk cId="731283388" sldId="275"/>
            <ac:spMk id="18" creationId="{3265F73C-8715-A236-6EA0-569FE8991833}"/>
          </ac:spMkLst>
        </pc:spChg>
      </pc:sldChg>
      <pc:sldChg chg="modSp mod">
        <pc:chgData name="Christine Turnquist" userId="d53a7669-c652-4af7-80ec-d132efb9a05b" providerId="ADAL" clId="{9B1247A9-9A52-45BF-973E-DA46E7B7EEEB}" dt="2024-01-09T18:25:00.323" v="2" actId="20577"/>
        <pc:sldMkLst>
          <pc:docMk/>
          <pc:sldMk cId="3099167350" sldId="281"/>
        </pc:sldMkLst>
        <pc:spChg chg="mod">
          <ac:chgData name="Christine Turnquist" userId="d53a7669-c652-4af7-80ec-d132efb9a05b" providerId="ADAL" clId="{9B1247A9-9A52-45BF-973E-DA46E7B7EEEB}" dt="2024-01-09T18:25:00.323" v="2" actId="20577"/>
          <ac:spMkLst>
            <pc:docMk/>
            <pc:sldMk cId="3099167350" sldId="281"/>
            <ac:spMk id="6" creationId="{F93812A4-0C61-0D57-A9BC-2127DCE027AB}"/>
          </ac:spMkLst>
        </pc:spChg>
      </pc:sldChg>
      <pc:sldMasterChg chg="addSldLayout delSldLayout modSldLayout">
        <pc:chgData name="Christine Turnquist" userId="d53a7669-c652-4af7-80ec-d132efb9a05b" providerId="ADAL" clId="{9B1247A9-9A52-45BF-973E-DA46E7B7EEEB}" dt="2024-01-09T18:29:44.556" v="95" actId="2696"/>
        <pc:sldMasterMkLst>
          <pc:docMk/>
          <pc:sldMasterMk cId="3316915987" sldId="2147483648"/>
        </pc:sldMasterMkLst>
        <pc:sldLayoutChg chg="del">
          <pc:chgData name="Christine Turnquist" userId="d53a7669-c652-4af7-80ec-d132efb9a05b" providerId="ADAL" clId="{9B1247A9-9A52-45BF-973E-DA46E7B7EEEB}" dt="2024-01-09T18:29:36.006" v="82" actId="2696"/>
          <pc:sldLayoutMkLst>
            <pc:docMk/>
            <pc:sldMasterMk cId="3316915987" sldId="2147483648"/>
            <pc:sldLayoutMk cId="664704349" sldId="2147483661"/>
          </pc:sldLayoutMkLst>
        </pc:sldLayoutChg>
        <pc:sldLayoutChg chg="del">
          <pc:chgData name="Christine Turnquist" userId="d53a7669-c652-4af7-80ec-d132efb9a05b" providerId="ADAL" clId="{9B1247A9-9A52-45BF-973E-DA46E7B7EEEB}" dt="2024-01-09T18:26:51.737" v="3" actId="2696"/>
          <pc:sldLayoutMkLst>
            <pc:docMk/>
            <pc:sldMasterMk cId="3316915987" sldId="2147483648"/>
            <pc:sldLayoutMk cId="1115197471" sldId="2147483662"/>
          </pc:sldLayoutMkLst>
        </pc:sldLayoutChg>
        <pc:sldLayoutChg chg="del">
          <pc:chgData name="Christine Turnquist" userId="d53a7669-c652-4af7-80ec-d132efb9a05b" providerId="ADAL" clId="{9B1247A9-9A52-45BF-973E-DA46E7B7EEEB}" dt="2024-01-09T18:28:25.208" v="58" actId="2696"/>
          <pc:sldLayoutMkLst>
            <pc:docMk/>
            <pc:sldMasterMk cId="3316915987" sldId="2147483648"/>
            <pc:sldLayoutMk cId="3341013604" sldId="2147483682"/>
          </pc:sldLayoutMkLst>
        </pc:sldLayoutChg>
        <pc:sldLayoutChg chg="del">
          <pc:chgData name="Christine Turnquist" userId="d53a7669-c652-4af7-80ec-d132efb9a05b" providerId="ADAL" clId="{9B1247A9-9A52-45BF-973E-DA46E7B7EEEB}" dt="2024-01-09T18:29:34.360" v="80" actId="2696"/>
          <pc:sldLayoutMkLst>
            <pc:docMk/>
            <pc:sldMasterMk cId="3316915987" sldId="2147483648"/>
            <pc:sldLayoutMk cId="3404590038" sldId="2147483683"/>
          </pc:sldLayoutMkLst>
        </pc:sldLayoutChg>
        <pc:sldLayoutChg chg="del">
          <pc:chgData name="Christine Turnquist" userId="d53a7669-c652-4af7-80ec-d132efb9a05b" providerId="ADAL" clId="{9B1247A9-9A52-45BF-973E-DA46E7B7EEEB}" dt="2024-01-09T18:29:26.520" v="75" actId="2696"/>
          <pc:sldLayoutMkLst>
            <pc:docMk/>
            <pc:sldMasterMk cId="3316915987" sldId="2147483648"/>
            <pc:sldLayoutMk cId="1203859617" sldId="2147483686"/>
          </pc:sldLayoutMkLst>
        </pc:sldLayoutChg>
        <pc:sldLayoutChg chg="del">
          <pc:chgData name="Christine Turnquist" userId="d53a7669-c652-4af7-80ec-d132efb9a05b" providerId="ADAL" clId="{9B1247A9-9A52-45BF-973E-DA46E7B7EEEB}" dt="2024-01-09T18:29:30.395" v="77" actId="2696"/>
          <pc:sldLayoutMkLst>
            <pc:docMk/>
            <pc:sldMasterMk cId="3316915987" sldId="2147483648"/>
            <pc:sldLayoutMk cId="1568302022" sldId="2147483687"/>
          </pc:sldLayoutMkLst>
        </pc:sldLayoutChg>
        <pc:sldLayoutChg chg="del">
          <pc:chgData name="Christine Turnquist" userId="d53a7669-c652-4af7-80ec-d132efb9a05b" providerId="ADAL" clId="{9B1247A9-9A52-45BF-973E-DA46E7B7EEEB}" dt="2024-01-09T18:29:20.614" v="71" actId="2696"/>
          <pc:sldLayoutMkLst>
            <pc:docMk/>
            <pc:sldMasterMk cId="3316915987" sldId="2147483648"/>
            <pc:sldLayoutMk cId="175094826" sldId="2147483688"/>
          </pc:sldLayoutMkLst>
        </pc:sldLayoutChg>
        <pc:sldLayoutChg chg="del">
          <pc:chgData name="Christine Turnquist" userId="d53a7669-c652-4af7-80ec-d132efb9a05b" providerId="ADAL" clId="{9B1247A9-9A52-45BF-973E-DA46E7B7EEEB}" dt="2024-01-09T18:29:27.183" v="76" actId="2696"/>
          <pc:sldLayoutMkLst>
            <pc:docMk/>
            <pc:sldMasterMk cId="3316915987" sldId="2147483648"/>
            <pc:sldLayoutMk cId="2293223800" sldId="2147483689"/>
          </pc:sldLayoutMkLst>
        </pc:sldLayoutChg>
        <pc:sldLayoutChg chg="del">
          <pc:chgData name="Christine Turnquist" userId="d53a7669-c652-4af7-80ec-d132efb9a05b" providerId="ADAL" clId="{9B1247A9-9A52-45BF-973E-DA46E7B7EEEB}" dt="2024-01-09T18:29:20.088" v="70" actId="2696"/>
          <pc:sldLayoutMkLst>
            <pc:docMk/>
            <pc:sldMasterMk cId="3316915987" sldId="2147483648"/>
            <pc:sldLayoutMk cId="2431492234" sldId="2147483690"/>
          </pc:sldLayoutMkLst>
        </pc:sldLayoutChg>
        <pc:sldLayoutChg chg="del">
          <pc:chgData name="Christine Turnquist" userId="d53a7669-c652-4af7-80ec-d132efb9a05b" providerId="ADAL" clId="{9B1247A9-9A52-45BF-973E-DA46E7B7EEEB}" dt="2024-01-09T18:29:30.988" v="78" actId="2696"/>
          <pc:sldLayoutMkLst>
            <pc:docMk/>
            <pc:sldMasterMk cId="3316915987" sldId="2147483648"/>
            <pc:sldLayoutMk cId="656612656" sldId="2147483692"/>
          </pc:sldLayoutMkLst>
        </pc:sldLayoutChg>
        <pc:sldLayoutChg chg="del">
          <pc:chgData name="Christine Turnquist" userId="d53a7669-c652-4af7-80ec-d132efb9a05b" providerId="ADAL" clId="{9B1247A9-9A52-45BF-973E-DA46E7B7EEEB}" dt="2024-01-09T18:29:15.560" v="65" actId="2696"/>
          <pc:sldLayoutMkLst>
            <pc:docMk/>
            <pc:sldMasterMk cId="3316915987" sldId="2147483648"/>
            <pc:sldLayoutMk cId="1253299895" sldId="2147483693"/>
          </pc:sldLayoutMkLst>
        </pc:sldLayoutChg>
        <pc:sldLayoutChg chg="del">
          <pc:chgData name="Christine Turnquist" userId="d53a7669-c652-4af7-80ec-d132efb9a05b" providerId="ADAL" clId="{9B1247A9-9A52-45BF-973E-DA46E7B7EEEB}" dt="2024-01-09T18:29:16.615" v="66" actId="2696"/>
          <pc:sldLayoutMkLst>
            <pc:docMk/>
            <pc:sldMasterMk cId="3316915987" sldId="2147483648"/>
            <pc:sldLayoutMk cId="4144548749" sldId="2147483694"/>
          </pc:sldLayoutMkLst>
        </pc:sldLayoutChg>
        <pc:sldLayoutChg chg="del">
          <pc:chgData name="Christine Turnquist" userId="d53a7669-c652-4af7-80ec-d132efb9a05b" providerId="ADAL" clId="{9B1247A9-9A52-45BF-973E-DA46E7B7EEEB}" dt="2024-01-09T18:29:17.112" v="67" actId="2696"/>
          <pc:sldLayoutMkLst>
            <pc:docMk/>
            <pc:sldMasterMk cId="3316915987" sldId="2147483648"/>
            <pc:sldLayoutMk cId="224743171" sldId="2147483695"/>
          </pc:sldLayoutMkLst>
        </pc:sldLayoutChg>
        <pc:sldLayoutChg chg="del">
          <pc:chgData name="Christine Turnquist" userId="d53a7669-c652-4af7-80ec-d132efb9a05b" providerId="ADAL" clId="{9B1247A9-9A52-45BF-973E-DA46E7B7EEEB}" dt="2024-01-09T18:29:17.560" v="68" actId="2696"/>
          <pc:sldLayoutMkLst>
            <pc:docMk/>
            <pc:sldMasterMk cId="3316915987" sldId="2147483648"/>
            <pc:sldLayoutMk cId="3012868554" sldId="2147483696"/>
          </pc:sldLayoutMkLst>
        </pc:sldLayoutChg>
        <pc:sldLayoutChg chg="del">
          <pc:chgData name="Christine Turnquist" userId="d53a7669-c652-4af7-80ec-d132efb9a05b" providerId="ADAL" clId="{9B1247A9-9A52-45BF-973E-DA46E7B7EEEB}" dt="2024-01-09T18:29:34.945" v="81" actId="2696"/>
          <pc:sldLayoutMkLst>
            <pc:docMk/>
            <pc:sldMasterMk cId="3316915987" sldId="2147483648"/>
            <pc:sldLayoutMk cId="1425473485" sldId="2147483697"/>
          </pc:sldLayoutMkLst>
        </pc:sldLayoutChg>
        <pc:sldLayoutChg chg="del">
          <pc:chgData name="Christine Turnquist" userId="d53a7669-c652-4af7-80ec-d132efb9a05b" providerId="ADAL" clId="{9B1247A9-9A52-45BF-973E-DA46E7B7EEEB}" dt="2024-01-09T18:29:25.025" v="74" actId="2696"/>
          <pc:sldLayoutMkLst>
            <pc:docMk/>
            <pc:sldMasterMk cId="3316915987" sldId="2147483648"/>
            <pc:sldLayoutMk cId="196797844" sldId="2147483698"/>
          </pc:sldLayoutMkLst>
        </pc:sldLayoutChg>
        <pc:sldLayoutChg chg="del">
          <pc:chgData name="Christine Turnquist" userId="d53a7669-c652-4af7-80ec-d132efb9a05b" providerId="ADAL" clId="{9B1247A9-9A52-45BF-973E-DA46E7B7EEEB}" dt="2024-01-09T18:29:14.556" v="63" actId="2696"/>
          <pc:sldLayoutMkLst>
            <pc:docMk/>
            <pc:sldMasterMk cId="3316915987" sldId="2147483648"/>
            <pc:sldLayoutMk cId="2638970799" sldId="2147483699"/>
          </pc:sldLayoutMkLst>
        </pc:sldLayoutChg>
        <pc:sldLayoutChg chg="del">
          <pc:chgData name="Christine Turnquist" userId="d53a7669-c652-4af7-80ec-d132efb9a05b" providerId="ADAL" clId="{9B1247A9-9A52-45BF-973E-DA46E7B7EEEB}" dt="2024-01-09T18:29:15.154" v="64" actId="2696"/>
          <pc:sldLayoutMkLst>
            <pc:docMk/>
            <pc:sldMasterMk cId="3316915987" sldId="2147483648"/>
            <pc:sldLayoutMk cId="3417679375" sldId="2147483700"/>
          </pc:sldLayoutMkLst>
        </pc:sldLayoutChg>
        <pc:sldLayoutChg chg="del">
          <pc:chgData name="Christine Turnquist" userId="d53a7669-c652-4af7-80ec-d132efb9a05b" providerId="ADAL" clId="{9B1247A9-9A52-45BF-973E-DA46E7B7EEEB}" dt="2024-01-09T18:29:31.496" v="79" actId="2696"/>
          <pc:sldLayoutMkLst>
            <pc:docMk/>
            <pc:sldMasterMk cId="3316915987" sldId="2147483648"/>
            <pc:sldLayoutMk cId="1689561004" sldId="2147483701"/>
          </pc:sldLayoutMkLst>
        </pc:sldLayoutChg>
        <pc:sldLayoutChg chg="del">
          <pc:chgData name="Christine Turnquist" userId="d53a7669-c652-4af7-80ec-d132efb9a05b" providerId="ADAL" clId="{9B1247A9-9A52-45BF-973E-DA46E7B7EEEB}" dt="2024-01-09T18:29:24.472" v="73" actId="2696"/>
          <pc:sldLayoutMkLst>
            <pc:docMk/>
            <pc:sldMasterMk cId="3316915987" sldId="2147483648"/>
            <pc:sldLayoutMk cId="1701666098" sldId="2147483702"/>
          </pc:sldLayoutMkLst>
        </pc:sldLayoutChg>
        <pc:sldLayoutChg chg="del">
          <pc:chgData name="Christine Turnquist" userId="d53a7669-c652-4af7-80ec-d132efb9a05b" providerId="ADAL" clId="{9B1247A9-9A52-45BF-973E-DA46E7B7EEEB}" dt="2024-01-09T18:29:18.257" v="69" actId="2696"/>
          <pc:sldLayoutMkLst>
            <pc:docMk/>
            <pc:sldMasterMk cId="3316915987" sldId="2147483648"/>
            <pc:sldLayoutMk cId="2192999150" sldId="2147483704"/>
          </pc:sldLayoutMkLst>
        </pc:sldLayoutChg>
        <pc:sldLayoutChg chg="del">
          <pc:chgData name="Christine Turnquist" userId="d53a7669-c652-4af7-80ec-d132efb9a05b" providerId="ADAL" clId="{9B1247A9-9A52-45BF-973E-DA46E7B7EEEB}" dt="2024-01-09T18:29:21.177" v="72" actId="2696"/>
          <pc:sldLayoutMkLst>
            <pc:docMk/>
            <pc:sldMasterMk cId="3316915987" sldId="2147483648"/>
            <pc:sldLayoutMk cId="1298910541" sldId="2147483706"/>
          </pc:sldLayoutMkLst>
        </pc:sldLayoutChg>
        <pc:sldLayoutChg chg="del">
          <pc:chgData name="Christine Turnquist" userId="d53a7669-c652-4af7-80ec-d132efb9a05b" providerId="ADAL" clId="{9B1247A9-9A52-45BF-973E-DA46E7B7EEEB}" dt="2024-01-09T18:27:48.357" v="28" actId="2696"/>
          <pc:sldLayoutMkLst>
            <pc:docMk/>
            <pc:sldMasterMk cId="3316915987" sldId="2147483648"/>
            <pc:sldLayoutMk cId="844413721" sldId="2147483712"/>
          </pc:sldLayoutMkLst>
        </pc:sldLayoutChg>
        <pc:sldLayoutChg chg="del">
          <pc:chgData name="Christine Turnquist" userId="d53a7669-c652-4af7-80ec-d132efb9a05b" providerId="ADAL" clId="{9B1247A9-9A52-45BF-973E-DA46E7B7EEEB}" dt="2024-01-09T18:27:48.407" v="31" actId="2696"/>
          <pc:sldLayoutMkLst>
            <pc:docMk/>
            <pc:sldMasterMk cId="3316915987" sldId="2147483648"/>
            <pc:sldLayoutMk cId="2590622477" sldId="2147483713"/>
          </pc:sldLayoutMkLst>
        </pc:sldLayoutChg>
        <pc:sldLayoutChg chg="del">
          <pc:chgData name="Christine Turnquist" userId="d53a7669-c652-4af7-80ec-d132efb9a05b" providerId="ADAL" clId="{9B1247A9-9A52-45BF-973E-DA46E7B7EEEB}" dt="2024-01-09T18:27:48.423" v="32" actId="2696"/>
          <pc:sldLayoutMkLst>
            <pc:docMk/>
            <pc:sldMasterMk cId="3316915987" sldId="2147483648"/>
            <pc:sldLayoutMk cId="1520222100" sldId="2147483714"/>
          </pc:sldLayoutMkLst>
        </pc:sldLayoutChg>
        <pc:sldLayoutChg chg="del">
          <pc:chgData name="Christine Turnquist" userId="d53a7669-c652-4af7-80ec-d132efb9a05b" providerId="ADAL" clId="{9B1247A9-9A52-45BF-973E-DA46E7B7EEEB}" dt="2024-01-09T18:27:26.670" v="26" actId="2696"/>
          <pc:sldLayoutMkLst>
            <pc:docMk/>
            <pc:sldMasterMk cId="3316915987" sldId="2147483648"/>
            <pc:sldLayoutMk cId="17269274" sldId="2147483724"/>
          </pc:sldLayoutMkLst>
        </pc:sldLayoutChg>
        <pc:sldLayoutChg chg="del">
          <pc:chgData name="Christine Turnquist" userId="d53a7669-c652-4af7-80ec-d132efb9a05b" providerId="ADAL" clId="{9B1247A9-9A52-45BF-973E-DA46E7B7EEEB}" dt="2024-01-09T18:27:22.753" v="24" actId="2696"/>
          <pc:sldLayoutMkLst>
            <pc:docMk/>
            <pc:sldMasterMk cId="3316915987" sldId="2147483648"/>
            <pc:sldLayoutMk cId="3497737943" sldId="2147483725"/>
          </pc:sldLayoutMkLst>
        </pc:sldLayoutChg>
        <pc:sldLayoutChg chg="del">
          <pc:chgData name="Christine Turnquist" userId="d53a7669-c652-4af7-80ec-d132efb9a05b" providerId="ADAL" clId="{9B1247A9-9A52-45BF-973E-DA46E7B7EEEB}" dt="2024-01-09T18:27:48.376" v="29" actId="2696"/>
          <pc:sldLayoutMkLst>
            <pc:docMk/>
            <pc:sldMasterMk cId="3316915987" sldId="2147483648"/>
            <pc:sldLayoutMk cId="1706655529" sldId="2147483727"/>
          </pc:sldLayoutMkLst>
        </pc:sldLayoutChg>
        <pc:sldLayoutChg chg="del">
          <pc:chgData name="Christine Turnquist" userId="d53a7669-c652-4af7-80ec-d132efb9a05b" providerId="ADAL" clId="{9B1247A9-9A52-45BF-973E-DA46E7B7EEEB}" dt="2024-01-09T18:29:44.503" v="84" actId="2696"/>
          <pc:sldLayoutMkLst>
            <pc:docMk/>
            <pc:sldMasterMk cId="3316915987" sldId="2147483648"/>
            <pc:sldLayoutMk cId="2548840864" sldId="2147483729"/>
          </pc:sldLayoutMkLst>
        </pc:sldLayoutChg>
        <pc:sldLayoutChg chg="del">
          <pc:chgData name="Christine Turnquist" userId="d53a7669-c652-4af7-80ec-d132efb9a05b" providerId="ADAL" clId="{9B1247A9-9A52-45BF-973E-DA46E7B7EEEB}" dt="2024-01-09T18:27:48.395" v="30" actId="2696"/>
          <pc:sldLayoutMkLst>
            <pc:docMk/>
            <pc:sldMasterMk cId="3316915987" sldId="2147483648"/>
            <pc:sldLayoutMk cId="2964070722" sldId="2147483730"/>
          </pc:sldLayoutMkLst>
        </pc:sldLayoutChg>
        <pc:sldLayoutChg chg="del">
          <pc:chgData name="Christine Turnquist" userId="d53a7669-c652-4af7-80ec-d132efb9a05b" providerId="ADAL" clId="{9B1247A9-9A52-45BF-973E-DA46E7B7EEEB}" dt="2024-01-09T18:27:48.439" v="33" actId="2696"/>
          <pc:sldLayoutMkLst>
            <pc:docMk/>
            <pc:sldMasterMk cId="3316915987" sldId="2147483648"/>
            <pc:sldLayoutMk cId="2576447878" sldId="2147483731"/>
          </pc:sldLayoutMkLst>
        </pc:sldLayoutChg>
        <pc:sldLayoutChg chg="del">
          <pc:chgData name="Christine Turnquist" userId="d53a7669-c652-4af7-80ec-d132efb9a05b" providerId="ADAL" clId="{9B1247A9-9A52-45BF-973E-DA46E7B7EEEB}" dt="2024-01-09T18:27:00.175" v="5" actId="2696"/>
          <pc:sldLayoutMkLst>
            <pc:docMk/>
            <pc:sldMasterMk cId="3316915987" sldId="2147483648"/>
            <pc:sldLayoutMk cId="3722186755" sldId="2147483732"/>
          </pc:sldLayoutMkLst>
        </pc:sldLayoutChg>
        <pc:sldLayoutChg chg="del">
          <pc:chgData name="Christine Turnquist" userId="d53a7669-c652-4af7-80ec-d132efb9a05b" providerId="ADAL" clId="{9B1247A9-9A52-45BF-973E-DA46E7B7EEEB}" dt="2024-01-09T18:28:25.208" v="57" actId="2696"/>
          <pc:sldLayoutMkLst>
            <pc:docMk/>
            <pc:sldMasterMk cId="3316915987" sldId="2147483648"/>
            <pc:sldLayoutMk cId="321543628" sldId="2147483733"/>
          </pc:sldLayoutMkLst>
        </pc:sldLayoutChg>
        <pc:sldLayoutChg chg="del">
          <pc:chgData name="Christine Turnquist" userId="d53a7669-c652-4af7-80ec-d132efb9a05b" providerId="ADAL" clId="{9B1247A9-9A52-45BF-973E-DA46E7B7EEEB}" dt="2024-01-09T18:29:44.517" v="86" actId="2696"/>
          <pc:sldLayoutMkLst>
            <pc:docMk/>
            <pc:sldMasterMk cId="3316915987" sldId="2147483648"/>
            <pc:sldLayoutMk cId="2492985331" sldId="2147483736"/>
          </pc:sldLayoutMkLst>
        </pc:sldLayoutChg>
        <pc:sldLayoutChg chg="del">
          <pc:chgData name="Christine Turnquist" userId="d53a7669-c652-4af7-80ec-d132efb9a05b" providerId="ADAL" clId="{9B1247A9-9A52-45BF-973E-DA46E7B7EEEB}" dt="2024-01-09T18:27:48.457" v="34" actId="2696"/>
          <pc:sldLayoutMkLst>
            <pc:docMk/>
            <pc:sldMasterMk cId="3316915987" sldId="2147483648"/>
            <pc:sldLayoutMk cId="4201557830" sldId="2147483737"/>
          </pc:sldLayoutMkLst>
        </pc:sldLayoutChg>
        <pc:sldLayoutChg chg="del">
          <pc:chgData name="Christine Turnquist" userId="d53a7669-c652-4af7-80ec-d132efb9a05b" providerId="ADAL" clId="{9B1247A9-9A52-45BF-973E-DA46E7B7EEEB}" dt="2024-01-09T18:29:44.518" v="87" actId="2696"/>
          <pc:sldLayoutMkLst>
            <pc:docMk/>
            <pc:sldMasterMk cId="3316915987" sldId="2147483648"/>
            <pc:sldLayoutMk cId="1056654454" sldId="2147483738"/>
          </pc:sldLayoutMkLst>
        </pc:sldLayoutChg>
        <pc:sldLayoutChg chg="del">
          <pc:chgData name="Christine Turnquist" userId="d53a7669-c652-4af7-80ec-d132efb9a05b" providerId="ADAL" clId="{9B1247A9-9A52-45BF-973E-DA46E7B7EEEB}" dt="2024-01-09T18:27:22.763" v="25" actId="2696"/>
          <pc:sldLayoutMkLst>
            <pc:docMk/>
            <pc:sldMasterMk cId="3316915987" sldId="2147483648"/>
            <pc:sldLayoutMk cId="2221062329" sldId="2147483742"/>
          </pc:sldLayoutMkLst>
        </pc:sldLayoutChg>
        <pc:sldLayoutChg chg="del">
          <pc:chgData name="Christine Turnquist" userId="d53a7669-c652-4af7-80ec-d132efb9a05b" providerId="ADAL" clId="{9B1247A9-9A52-45BF-973E-DA46E7B7EEEB}" dt="2024-01-09T18:27:22.722" v="22" actId="2696"/>
          <pc:sldLayoutMkLst>
            <pc:docMk/>
            <pc:sldMasterMk cId="3316915987" sldId="2147483648"/>
            <pc:sldLayoutMk cId="3321747978" sldId="2147483743"/>
          </pc:sldLayoutMkLst>
        </pc:sldLayoutChg>
        <pc:sldLayoutChg chg="del">
          <pc:chgData name="Christine Turnquist" userId="d53a7669-c652-4af7-80ec-d132efb9a05b" providerId="ADAL" clId="{9B1247A9-9A52-45BF-973E-DA46E7B7EEEB}" dt="2024-01-09T18:27:17.207" v="21" actId="2696"/>
          <pc:sldLayoutMkLst>
            <pc:docMk/>
            <pc:sldMasterMk cId="3316915987" sldId="2147483648"/>
            <pc:sldLayoutMk cId="2038744810" sldId="2147483745"/>
          </pc:sldLayoutMkLst>
        </pc:sldLayoutChg>
        <pc:sldLayoutChg chg="del">
          <pc:chgData name="Christine Turnquist" userId="d53a7669-c652-4af7-80ec-d132efb9a05b" providerId="ADAL" clId="{9B1247A9-9A52-45BF-973E-DA46E7B7EEEB}" dt="2024-01-09T18:27:00.159" v="4" actId="2696"/>
          <pc:sldLayoutMkLst>
            <pc:docMk/>
            <pc:sldMasterMk cId="3316915987" sldId="2147483648"/>
            <pc:sldLayoutMk cId="2309641088" sldId="2147483746"/>
          </pc:sldLayoutMkLst>
        </pc:sldLayoutChg>
        <pc:sldLayoutChg chg="del">
          <pc:chgData name="Christine Turnquist" userId="d53a7669-c652-4af7-80ec-d132efb9a05b" providerId="ADAL" clId="{9B1247A9-9A52-45BF-973E-DA46E7B7EEEB}" dt="2024-01-09T18:29:44.548" v="93" actId="2696"/>
          <pc:sldLayoutMkLst>
            <pc:docMk/>
            <pc:sldMasterMk cId="3316915987" sldId="2147483648"/>
            <pc:sldLayoutMk cId="1897306690" sldId="2147483747"/>
          </pc:sldLayoutMkLst>
        </pc:sldLayoutChg>
        <pc:sldLayoutChg chg="del">
          <pc:chgData name="Christine Turnquist" userId="d53a7669-c652-4af7-80ec-d132efb9a05b" providerId="ADAL" clId="{9B1247A9-9A52-45BF-973E-DA46E7B7EEEB}" dt="2024-01-09T18:29:44.553" v="94" actId="2696"/>
          <pc:sldLayoutMkLst>
            <pc:docMk/>
            <pc:sldMasterMk cId="3316915987" sldId="2147483648"/>
            <pc:sldLayoutMk cId="3370223432" sldId="2147483748"/>
          </pc:sldLayoutMkLst>
        </pc:sldLayoutChg>
        <pc:sldLayoutChg chg="del">
          <pc:chgData name="Christine Turnquist" userId="d53a7669-c652-4af7-80ec-d132efb9a05b" providerId="ADAL" clId="{9B1247A9-9A52-45BF-973E-DA46E7B7EEEB}" dt="2024-01-09T18:29:44.527" v="88" actId="2696"/>
          <pc:sldLayoutMkLst>
            <pc:docMk/>
            <pc:sldMasterMk cId="3316915987" sldId="2147483648"/>
            <pc:sldLayoutMk cId="888096622" sldId="2147483749"/>
          </pc:sldLayoutMkLst>
        </pc:sldLayoutChg>
        <pc:sldLayoutChg chg="del">
          <pc:chgData name="Christine Turnquist" userId="d53a7669-c652-4af7-80ec-d132efb9a05b" providerId="ADAL" clId="{9B1247A9-9A52-45BF-973E-DA46E7B7EEEB}" dt="2024-01-09T18:29:44.531" v="89" actId="2696"/>
          <pc:sldLayoutMkLst>
            <pc:docMk/>
            <pc:sldMasterMk cId="3316915987" sldId="2147483648"/>
            <pc:sldLayoutMk cId="885848743" sldId="2147483750"/>
          </pc:sldLayoutMkLst>
        </pc:sldLayoutChg>
        <pc:sldLayoutChg chg="del">
          <pc:chgData name="Christine Turnquist" userId="d53a7669-c652-4af7-80ec-d132efb9a05b" providerId="ADAL" clId="{9B1247A9-9A52-45BF-973E-DA46E7B7EEEB}" dt="2024-01-09T18:27:11.560" v="16" actId="2696"/>
          <pc:sldLayoutMkLst>
            <pc:docMk/>
            <pc:sldMasterMk cId="3316915987" sldId="2147483648"/>
            <pc:sldLayoutMk cId="3905187930" sldId="2147483751"/>
          </pc:sldLayoutMkLst>
        </pc:sldLayoutChg>
        <pc:sldLayoutChg chg="del">
          <pc:chgData name="Christine Turnquist" userId="d53a7669-c652-4af7-80ec-d132efb9a05b" providerId="ADAL" clId="{9B1247A9-9A52-45BF-973E-DA46E7B7EEEB}" dt="2024-01-09T18:29:44.556" v="95" actId="2696"/>
          <pc:sldLayoutMkLst>
            <pc:docMk/>
            <pc:sldMasterMk cId="3316915987" sldId="2147483648"/>
            <pc:sldLayoutMk cId="838337061" sldId="2147483752"/>
          </pc:sldLayoutMkLst>
        </pc:sldLayoutChg>
        <pc:sldLayoutChg chg="del">
          <pc:chgData name="Christine Turnquist" userId="d53a7669-c652-4af7-80ec-d132efb9a05b" providerId="ADAL" clId="{9B1247A9-9A52-45BF-973E-DA46E7B7EEEB}" dt="2024-01-09T18:29:44.484" v="83" actId="2696"/>
          <pc:sldLayoutMkLst>
            <pc:docMk/>
            <pc:sldMasterMk cId="3316915987" sldId="2147483648"/>
            <pc:sldLayoutMk cId="3847629144" sldId="2147483759"/>
          </pc:sldLayoutMkLst>
        </pc:sldLayoutChg>
        <pc:sldLayoutChg chg="del">
          <pc:chgData name="Christine Turnquist" userId="d53a7669-c652-4af7-80ec-d132efb9a05b" providerId="ADAL" clId="{9B1247A9-9A52-45BF-973E-DA46E7B7EEEB}" dt="2024-01-09T18:27:11.574" v="17" actId="2696"/>
          <pc:sldLayoutMkLst>
            <pc:docMk/>
            <pc:sldMasterMk cId="3316915987" sldId="2147483648"/>
            <pc:sldLayoutMk cId="3887898844" sldId="2147483761"/>
          </pc:sldLayoutMkLst>
        </pc:sldLayoutChg>
        <pc:sldLayoutChg chg="del">
          <pc:chgData name="Christine Turnquist" userId="d53a7669-c652-4af7-80ec-d132efb9a05b" providerId="ADAL" clId="{9B1247A9-9A52-45BF-973E-DA46E7B7EEEB}" dt="2024-01-09T18:27:11.596" v="18" actId="2696"/>
          <pc:sldLayoutMkLst>
            <pc:docMk/>
            <pc:sldMasterMk cId="3316915987" sldId="2147483648"/>
            <pc:sldLayoutMk cId="2208663176" sldId="2147483762"/>
          </pc:sldLayoutMkLst>
        </pc:sldLayoutChg>
        <pc:sldLayoutChg chg="del">
          <pc:chgData name="Christine Turnquist" userId="d53a7669-c652-4af7-80ec-d132efb9a05b" providerId="ADAL" clId="{9B1247A9-9A52-45BF-973E-DA46E7B7EEEB}" dt="2024-01-09T18:27:11.621" v="19" actId="2696"/>
          <pc:sldLayoutMkLst>
            <pc:docMk/>
            <pc:sldMasterMk cId="3316915987" sldId="2147483648"/>
            <pc:sldLayoutMk cId="1355153150" sldId="2147483765"/>
          </pc:sldLayoutMkLst>
        </pc:sldLayoutChg>
        <pc:sldLayoutChg chg="del">
          <pc:chgData name="Christine Turnquist" userId="d53a7669-c652-4af7-80ec-d132efb9a05b" providerId="ADAL" clId="{9B1247A9-9A52-45BF-973E-DA46E7B7EEEB}" dt="2024-01-09T18:29:44.509" v="85" actId="2696"/>
          <pc:sldLayoutMkLst>
            <pc:docMk/>
            <pc:sldMasterMk cId="3316915987" sldId="2147483648"/>
            <pc:sldLayoutMk cId="1326405264" sldId="2147483767"/>
          </pc:sldLayoutMkLst>
        </pc:sldLayoutChg>
        <pc:sldLayoutChg chg="del">
          <pc:chgData name="Christine Turnquist" userId="d53a7669-c652-4af7-80ec-d132efb9a05b" providerId="ADAL" clId="{9B1247A9-9A52-45BF-973E-DA46E7B7EEEB}" dt="2024-01-09T18:28:40.021" v="59" actId="2696"/>
          <pc:sldLayoutMkLst>
            <pc:docMk/>
            <pc:sldMasterMk cId="3316915987" sldId="2147483648"/>
            <pc:sldLayoutMk cId="2520228390" sldId="2147483768"/>
          </pc:sldLayoutMkLst>
        </pc:sldLayoutChg>
        <pc:sldLayoutChg chg="del">
          <pc:chgData name="Christine Turnquist" userId="d53a7669-c652-4af7-80ec-d132efb9a05b" providerId="ADAL" clId="{9B1247A9-9A52-45BF-973E-DA46E7B7EEEB}" dt="2024-01-09T18:28:40.042" v="60" actId="2696"/>
          <pc:sldLayoutMkLst>
            <pc:docMk/>
            <pc:sldMasterMk cId="3316915987" sldId="2147483648"/>
            <pc:sldLayoutMk cId="4041928722" sldId="2147483769"/>
          </pc:sldLayoutMkLst>
        </pc:sldLayoutChg>
        <pc:sldLayoutChg chg="del">
          <pc:chgData name="Christine Turnquist" userId="d53a7669-c652-4af7-80ec-d132efb9a05b" providerId="ADAL" clId="{9B1247A9-9A52-45BF-973E-DA46E7B7EEEB}" dt="2024-01-09T18:28:40.058" v="61" actId="2696"/>
          <pc:sldLayoutMkLst>
            <pc:docMk/>
            <pc:sldMasterMk cId="3316915987" sldId="2147483648"/>
            <pc:sldLayoutMk cId="3637553668" sldId="2147483770"/>
          </pc:sldLayoutMkLst>
        </pc:sldLayoutChg>
        <pc:sldLayoutChg chg="del">
          <pc:chgData name="Christine Turnquist" userId="d53a7669-c652-4af7-80ec-d132efb9a05b" providerId="ADAL" clId="{9B1247A9-9A52-45BF-973E-DA46E7B7EEEB}" dt="2024-01-09T18:28:40.066" v="62" actId="2696"/>
          <pc:sldLayoutMkLst>
            <pc:docMk/>
            <pc:sldMasterMk cId="3316915987" sldId="2147483648"/>
            <pc:sldLayoutMk cId="3219174329" sldId="2147483771"/>
          </pc:sldLayoutMkLst>
        </pc:sldLayoutChg>
        <pc:sldLayoutChg chg="del">
          <pc:chgData name="Christine Turnquist" userId="d53a7669-c652-4af7-80ec-d132efb9a05b" providerId="ADAL" clId="{9B1247A9-9A52-45BF-973E-DA46E7B7EEEB}" dt="2024-01-09T18:28:25.192" v="56" actId="2696"/>
          <pc:sldLayoutMkLst>
            <pc:docMk/>
            <pc:sldMasterMk cId="3316915987" sldId="2147483648"/>
            <pc:sldLayoutMk cId="3614532273" sldId="2147483772"/>
          </pc:sldLayoutMkLst>
        </pc:sldLayoutChg>
        <pc:sldLayoutChg chg="del">
          <pc:chgData name="Christine Turnquist" userId="d53a7669-c652-4af7-80ec-d132efb9a05b" providerId="ADAL" clId="{9B1247A9-9A52-45BF-973E-DA46E7B7EEEB}" dt="2024-01-09T18:28:15.113" v="54" actId="2696"/>
          <pc:sldLayoutMkLst>
            <pc:docMk/>
            <pc:sldMasterMk cId="3316915987" sldId="2147483648"/>
            <pc:sldLayoutMk cId="3627141918" sldId="2147483774"/>
          </pc:sldLayoutMkLst>
        </pc:sldLayoutChg>
        <pc:sldLayoutChg chg="del">
          <pc:chgData name="Christine Turnquist" userId="d53a7669-c652-4af7-80ec-d132efb9a05b" providerId="ADAL" clId="{9B1247A9-9A52-45BF-973E-DA46E7B7EEEB}" dt="2024-01-09T18:27:26.700" v="27" actId="2696"/>
          <pc:sldLayoutMkLst>
            <pc:docMk/>
            <pc:sldMasterMk cId="3316915987" sldId="2147483648"/>
            <pc:sldLayoutMk cId="699603879" sldId="2147483775"/>
          </pc:sldLayoutMkLst>
        </pc:sldLayoutChg>
        <pc:sldLayoutChg chg="del">
          <pc:chgData name="Christine Turnquist" userId="d53a7669-c652-4af7-80ec-d132efb9a05b" providerId="ADAL" clId="{9B1247A9-9A52-45BF-973E-DA46E7B7EEEB}" dt="2024-01-09T18:27:11.636" v="20" actId="2696"/>
          <pc:sldLayoutMkLst>
            <pc:docMk/>
            <pc:sldMasterMk cId="3316915987" sldId="2147483648"/>
            <pc:sldLayoutMk cId="482074675" sldId="2147483776"/>
          </pc:sldLayoutMkLst>
        </pc:sldLayoutChg>
        <pc:sldLayoutChg chg="del">
          <pc:chgData name="Christine Turnquist" userId="d53a7669-c652-4af7-80ec-d132efb9a05b" providerId="ADAL" clId="{9B1247A9-9A52-45BF-973E-DA46E7B7EEEB}" dt="2024-01-09T18:27:00.190" v="8" actId="2696"/>
          <pc:sldLayoutMkLst>
            <pc:docMk/>
            <pc:sldMasterMk cId="3316915987" sldId="2147483648"/>
            <pc:sldLayoutMk cId="1817160806" sldId="2147483777"/>
          </pc:sldLayoutMkLst>
        </pc:sldLayoutChg>
        <pc:sldLayoutChg chg="del">
          <pc:chgData name="Christine Turnquist" userId="d53a7669-c652-4af7-80ec-d132efb9a05b" providerId="ADAL" clId="{9B1247A9-9A52-45BF-973E-DA46E7B7EEEB}" dt="2024-01-09T18:27:00.214" v="12" actId="2696"/>
          <pc:sldLayoutMkLst>
            <pc:docMk/>
            <pc:sldMasterMk cId="3316915987" sldId="2147483648"/>
            <pc:sldLayoutMk cId="2925189457" sldId="2147483778"/>
          </pc:sldLayoutMkLst>
        </pc:sldLayoutChg>
        <pc:sldLayoutChg chg="del">
          <pc:chgData name="Christine Turnquist" userId="d53a7669-c652-4af7-80ec-d132efb9a05b" providerId="ADAL" clId="{9B1247A9-9A52-45BF-973E-DA46E7B7EEEB}" dt="2024-01-09T18:27:50.756" v="37" actId="2696"/>
          <pc:sldLayoutMkLst>
            <pc:docMk/>
            <pc:sldMasterMk cId="3316915987" sldId="2147483648"/>
            <pc:sldLayoutMk cId="1780375991" sldId="2147483779"/>
          </pc:sldLayoutMkLst>
        </pc:sldLayoutChg>
        <pc:sldLayoutChg chg="del">
          <pc:chgData name="Christine Turnquist" userId="d53a7669-c652-4af7-80ec-d132efb9a05b" providerId="ADAL" clId="{9B1247A9-9A52-45BF-973E-DA46E7B7EEEB}" dt="2024-01-09T18:27:48.470" v="35" actId="2696"/>
          <pc:sldLayoutMkLst>
            <pc:docMk/>
            <pc:sldMasterMk cId="3316915987" sldId="2147483648"/>
            <pc:sldLayoutMk cId="1240660114" sldId="2147483780"/>
          </pc:sldLayoutMkLst>
        </pc:sldLayoutChg>
        <pc:sldLayoutChg chg="del">
          <pc:chgData name="Christine Turnquist" userId="d53a7669-c652-4af7-80ec-d132efb9a05b" providerId="ADAL" clId="{9B1247A9-9A52-45BF-973E-DA46E7B7EEEB}" dt="2024-01-09T18:27:00.190" v="9" actId="2696"/>
          <pc:sldLayoutMkLst>
            <pc:docMk/>
            <pc:sldMasterMk cId="3316915987" sldId="2147483648"/>
            <pc:sldLayoutMk cId="3128782618" sldId="2147483781"/>
          </pc:sldLayoutMkLst>
        </pc:sldLayoutChg>
        <pc:sldLayoutChg chg="del">
          <pc:chgData name="Christine Turnquist" userId="d53a7669-c652-4af7-80ec-d132efb9a05b" providerId="ADAL" clId="{9B1247A9-9A52-45BF-973E-DA46E7B7EEEB}" dt="2024-01-09T18:29:44.533" v="90" actId="2696"/>
          <pc:sldLayoutMkLst>
            <pc:docMk/>
            <pc:sldMasterMk cId="3316915987" sldId="2147483648"/>
            <pc:sldLayoutMk cId="1646905115" sldId="2147483782"/>
          </pc:sldLayoutMkLst>
        </pc:sldLayoutChg>
        <pc:sldLayoutChg chg="del">
          <pc:chgData name="Christine Turnquist" userId="d53a7669-c652-4af7-80ec-d132efb9a05b" providerId="ADAL" clId="{9B1247A9-9A52-45BF-973E-DA46E7B7EEEB}" dt="2024-01-09T18:27:00.208" v="11" actId="2696"/>
          <pc:sldLayoutMkLst>
            <pc:docMk/>
            <pc:sldMasterMk cId="3316915987" sldId="2147483648"/>
            <pc:sldLayoutMk cId="47504639" sldId="2147483784"/>
          </pc:sldLayoutMkLst>
        </pc:sldLayoutChg>
        <pc:sldLayoutChg chg="del">
          <pc:chgData name="Christine Turnquist" userId="d53a7669-c652-4af7-80ec-d132efb9a05b" providerId="ADAL" clId="{9B1247A9-9A52-45BF-973E-DA46E7B7EEEB}" dt="2024-01-09T18:27:48.470" v="36" actId="2696"/>
          <pc:sldLayoutMkLst>
            <pc:docMk/>
            <pc:sldMasterMk cId="3316915987" sldId="2147483648"/>
            <pc:sldLayoutMk cId="3580770143" sldId="2147483785"/>
          </pc:sldLayoutMkLst>
        </pc:sldLayoutChg>
        <pc:sldLayoutChg chg="del">
          <pc:chgData name="Christine Turnquist" userId="d53a7669-c652-4af7-80ec-d132efb9a05b" providerId="ADAL" clId="{9B1247A9-9A52-45BF-973E-DA46E7B7EEEB}" dt="2024-01-09T18:27:00.190" v="10" actId="2696"/>
          <pc:sldLayoutMkLst>
            <pc:docMk/>
            <pc:sldMasterMk cId="3316915987" sldId="2147483648"/>
            <pc:sldLayoutMk cId="2596091893" sldId="2147483786"/>
          </pc:sldLayoutMkLst>
        </pc:sldLayoutChg>
        <pc:sldLayoutChg chg="del">
          <pc:chgData name="Christine Turnquist" userId="d53a7669-c652-4af7-80ec-d132efb9a05b" providerId="ADAL" clId="{9B1247A9-9A52-45BF-973E-DA46E7B7EEEB}" dt="2024-01-09T18:28:15.099" v="53" actId="2696"/>
          <pc:sldLayoutMkLst>
            <pc:docMk/>
            <pc:sldMasterMk cId="3316915987" sldId="2147483648"/>
            <pc:sldLayoutMk cId="2248136063" sldId="2147483787"/>
          </pc:sldLayoutMkLst>
        </pc:sldLayoutChg>
        <pc:sldLayoutChg chg="del">
          <pc:chgData name="Christine Turnquist" userId="d53a7669-c652-4af7-80ec-d132efb9a05b" providerId="ADAL" clId="{9B1247A9-9A52-45BF-973E-DA46E7B7EEEB}" dt="2024-01-09T18:29:44.540" v="91" actId="2696"/>
          <pc:sldLayoutMkLst>
            <pc:docMk/>
            <pc:sldMasterMk cId="3316915987" sldId="2147483648"/>
            <pc:sldLayoutMk cId="542164260" sldId="2147483788"/>
          </pc:sldLayoutMkLst>
        </pc:sldLayoutChg>
        <pc:sldLayoutChg chg="del">
          <pc:chgData name="Christine Turnquist" userId="d53a7669-c652-4af7-80ec-d132efb9a05b" providerId="ADAL" clId="{9B1247A9-9A52-45BF-973E-DA46E7B7EEEB}" dt="2024-01-09T18:29:44.540" v="92" actId="2696"/>
          <pc:sldLayoutMkLst>
            <pc:docMk/>
            <pc:sldMasterMk cId="3316915987" sldId="2147483648"/>
            <pc:sldLayoutMk cId="3600034798" sldId="2147483790"/>
          </pc:sldLayoutMkLst>
        </pc:sldLayoutChg>
        <pc:sldLayoutChg chg="del">
          <pc:chgData name="Christine Turnquist" userId="d53a7669-c652-4af7-80ec-d132efb9a05b" providerId="ADAL" clId="{9B1247A9-9A52-45BF-973E-DA46E7B7EEEB}" dt="2024-01-09T18:27:06.883" v="15" actId="2696"/>
          <pc:sldLayoutMkLst>
            <pc:docMk/>
            <pc:sldMasterMk cId="3316915987" sldId="2147483648"/>
            <pc:sldLayoutMk cId="3514213761" sldId="2147483791"/>
          </pc:sldLayoutMkLst>
        </pc:sldLayoutChg>
        <pc:sldLayoutChg chg="del">
          <pc:chgData name="Christine Turnquist" userId="d53a7669-c652-4af7-80ec-d132efb9a05b" providerId="ADAL" clId="{9B1247A9-9A52-45BF-973E-DA46E7B7EEEB}" dt="2024-01-09T18:27:00.175" v="7" actId="2696"/>
          <pc:sldLayoutMkLst>
            <pc:docMk/>
            <pc:sldMasterMk cId="3316915987" sldId="2147483648"/>
            <pc:sldLayoutMk cId="2288659869" sldId="2147483792"/>
          </pc:sldLayoutMkLst>
        </pc:sldLayoutChg>
        <pc:sldLayoutChg chg="del">
          <pc:chgData name="Christine Turnquist" userId="d53a7669-c652-4af7-80ec-d132efb9a05b" providerId="ADAL" clId="{9B1247A9-9A52-45BF-973E-DA46E7B7EEEB}" dt="2024-01-09T18:27:00.175" v="6" actId="2696"/>
          <pc:sldLayoutMkLst>
            <pc:docMk/>
            <pc:sldMasterMk cId="3316915987" sldId="2147483648"/>
            <pc:sldLayoutMk cId="2437210737" sldId="2147483793"/>
          </pc:sldLayoutMkLst>
        </pc:sldLayoutChg>
        <pc:sldLayoutChg chg="del">
          <pc:chgData name="Christine Turnquist" userId="d53a7669-c652-4af7-80ec-d132efb9a05b" providerId="ADAL" clId="{9B1247A9-9A52-45BF-973E-DA46E7B7EEEB}" dt="2024-01-09T18:27:03.628" v="14" actId="2696"/>
          <pc:sldLayoutMkLst>
            <pc:docMk/>
            <pc:sldMasterMk cId="3316915987" sldId="2147483648"/>
            <pc:sldLayoutMk cId="3074556894" sldId="2147483794"/>
          </pc:sldLayoutMkLst>
        </pc:sldLayoutChg>
        <pc:sldLayoutChg chg="del">
          <pc:chgData name="Christine Turnquist" userId="d53a7669-c652-4af7-80ec-d132efb9a05b" providerId="ADAL" clId="{9B1247A9-9A52-45BF-973E-DA46E7B7EEEB}" dt="2024-01-09T18:27:22.746" v="23" actId="2696"/>
          <pc:sldLayoutMkLst>
            <pc:docMk/>
            <pc:sldMasterMk cId="3316915987" sldId="2147483648"/>
            <pc:sldLayoutMk cId="4060263037" sldId="2147483796"/>
          </pc:sldLayoutMkLst>
        </pc:sldLayoutChg>
        <pc:sldLayoutChg chg="del">
          <pc:chgData name="Christine Turnquist" userId="d53a7669-c652-4af7-80ec-d132efb9a05b" providerId="ADAL" clId="{9B1247A9-9A52-45BF-973E-DA46E7B7EEEB}" dt="2024-01-09T18:27:00.214" v="13" actId="2696"/>
          <pc:sldLayoutMkLst>
            <pc:docMk/>
            <pc:sldMasterMk cId="3316915987" sldId="2147483648"/>
            <pc:sldLayoutMk cId="3246858030" sldId="2147483798"/>
          </pc:sldLayoutMkLst>
        </pc:sldLayoutChg>
        <pc:sldLayoutChg chg="del">
          <pc:chgData name="Christine Turnquist" userId="d53a7669-c652-4af7-80ec-d132efb9a05b" providerId="ADAL" clId="{9B1247A9-9A52-45BF-973E-DA46E7B7EEEB}" dt="2024-01-09T18:28:15.117" v="55" actId="2696"/>
          <pc:sldLayoutMkLst>
            <pc:docMk/>
            <pc:sldMasterMk cId="3316915987" sldId="2147483648"/>
            <pc:sldLayoutMk cId="2914437640" sldId="2147483799"/>
          </pc:sldLayoutMkLst>
        </pc:sldLayoutChg>
        <pc:sldLayoutChg chg="del">
          <pc:chgData name="Christine Turnquist" userId="d53a7669-c652-4af7-80ec-d132efb9a05b" providerId="ADAL" clId="{9B1247A9-9A52-45BF-973E-DA46E7B7EEEB}" dt="2024-01-09T18:28:15.073" v="52" actId="2696"/>
          <pc:sldLayoutMkLst>
            <pc:docMk/>
            <pc:sldMasterMk cId="3316915987" sldId="2147483648"/>
            <pc:sldLayoutMk cId="3668865732" sldId="2147483800"/>
          </pc:sldLayoutMkLst>
        </pc:sldLayoutChg>
        <pc:sldLayoutChg chg="del">
          <pc:chgData name="Christine Turnquist" userId="d53a7669-c652-4af7-80ec-d132efb9a05b" providerId="ADAL" clId="{9B1247A9-9A52-45BF-973E-DA46E7B7EEEB}" dt="2024-01-09T18:28:07.302" v="43" actId="2696"/>
          <pc:sldLayoutMkLst>
            <pc:docMk/>
            <pc:sldMasterMk cId="3316915987" sldId="2147483648"/>
            <pc:sldLayoutMk cId="1940578560" sldId="2147483801"/>
          </pc:sldLayoutMkLst>
        </pc:sldLayoutChg>
        <pc:sldLayoutChg chg="del">
          <pc:chgData name="Christine Turnquist" userId="d53a7669-c652-4af7-80ec-d132efb9a05b" providerId="ADAL" clId="{9B1247A9-9A52-45BF-973E-DA46E7B7EEEB}" dt="2024-01-09T18:28:07.309" v="44" actId="2696"/>
          <pc:sldLayoutMkLst>
            <pc:docMk/>
            <pc:sldMasterMk cId="3316915987" sldId="2147483648"/>
            <pc:sldLayoutMk cId="733575886" sldId="2147483802"/>
          </pc:sldLayoutMkLst>
        </pc:sldLayoutChg>
        <pc:sldLayoutChg chg="del">
          <pc:chgData name="Christine Turnquist" userId="d53a7669-c652-4af7-80ec-d132efb9a05b" providerId="ADAL" clId="{9B1247A9-9A52-45BF-973E-DA46E7B7EEEB}" dt="2024-01-09T18:28:07.314" v="45" actId="2696"/>
          <pc:sldLayoutMkLst>
            <pc:docMk/>
            <pc:sldMasterMk cId="3316915987" sldId="2147483648"/>
            <pc:sldLayoutMk cId="3144273978" sldId="2147483803"/>
          </pc:sldLayoutMkLst>
        </pc:sldLayoutChg>
        <pc:sldLayoutChg chg="del">
          <pc:chgData name="Christine Turnquist" userId="d53a7669-c652-4af7-80ec-d132efb9a05b" providerId="ADAL" clId="{9B1247A9-9A52-45BF-973E-DA46E7B7EEEB}" dt="2024-01-09T18:28:07.317" v="46" actId="2696"/>
          <pc:sldLayoutMkLst>
            <pc:docMk/>
            <pc:sldMasterMk cId="3316915987" sldId="2147483648"/>
            <pc:sldLayoutMk cId="3812211931" sldId="2147483804"/>
          </pc:sldLayoutMkLst>
        </pc:sldLayoutChg>
        <pc:sldLayoutChg chg="del">
          <pc:chgData name="Christine Turnquist" userId="d53a7669-c652-4af7-80ec-d132efb9a05b" providerId="ADAL" clId="{9B1247A9-9A52-45BF-973E-DA46E7B7EEEB}" dt="2024-01-09T18:28:07.325" v="47" actId="2696"/>
          <pc:sldLayoutMkLst>
            <pc:docMk/>
            <pc:sldMasterMk cId="3316915987" sldId="2147483648"/>
            <pc:sldLayoutMk cId="3449447441" sldId="2147483805"/>
          </pc:sldLayoutMkLst>
        </pc:sldLayoutChg>
        <pc:sldLayoutChg chg="del">
          <pc:chgData name="Christine Turnquist" userId="d53a7669-c652-4af7-80ec-d132efb9a05b" providerId="ADAL" clId="{9B1247A9-9A52-45BF-973E-DA46E7B7EEEB}" dt="2024-01-09T18:28:07.329" v="48" actId="2696"/>
          <pc:sldLayoutMkLst>
            <pc:docMk/>
            <pc:sldMasterMk cId="3316915987" sldId="2147483648"/>
            <pc:sldLayoutMk cId="4045576972" sldId="2147483806"/>
          </pc:sldLayoutMkLst>
        </pc:sldLayoutChg>
        <pc:sldLayoutChg chg="del">
          <pc:chgData name="Christine Turnquist" userId="d53a7669-c652-4af7-80ec-d132efb9a05b" providerId="ADAL" clId="{9B1247A9-9A52-45BF-973E-DA46E7B7EEEB}" dt="2024-01-09T18:28:07.335" v="49" actId="2696"/>
          <pc:sldLayoutMkLst>
            <pc:docMk/>
            <pc:sldMasterMk cId="3316915987" sldId="2147483648"/>
            <pc:sldLayoutMk cId="1853934845" sldId="2147483807"/>
          </pc:sldLayoutMkLst>
        </pc:sldLayoutChg>
        <pc:sldLayoutChg chg="del">
          <pc:chgData name="Christine Turnquist" userId="d53a7669-c652-4af7-80ec-d132efb9a05b" providerId="ADAL" clId="{9B1247A9-9A52-45BF-973E-DA46E7B7EEEB}" dt="2024-01-09T18:28:07.278" v="42" actId="2696"/>
          <pc:sldLayoutMkLst>
            <pc:docMk/>
            <pc:sldMasterMk cId="3316915987" sldId="2147483648"/>
            <pc:sldLayoutMk cId="1026163178" sldId="2147483808"/>
          </pc:sldLayoutMkLst>
        </pc:sldLayoutChg>
        <pc:sldLayoutChg chg="del">
          <pc:chgData name="Christine Turnquist" userId="d53a7669-c652-4af7-80ec-d132efb9a05b" providerId="ADAL" clId="{9B1247A9-9A52-45BF-973E-DA46E7B7EEEB}" dt="2024-01-09T18:28:02.837" v="41" actId="2696"/>
          <pc:sldLayoutMkLst>
            <pc:docMk/>
            <pc:sldMasterMk cId="3316915987" sldId="2147483648"/>
            <pc:sldLayoutMk cId="1568830314" sldId="2147483810"/>
          </pc:sldLayoutMkLst>
        </pc:sldLayoutChg>
        <pc:sldLayoutChg chg="del">
          <pc:chgData name="Christine Turnquist" userId="d53a7669-c652-4af7-80ec-d132efb9a05b" providerId="ADAL" clId="{9B1247A9-9A52-45BF-973E-DA46E7B7EEEB}" dt="2024-01-09T18:28:01.322" v="38" actId="2696"/>
          <pc:sldLayoutMkLst>
            <pc:docMk/>
            <pc:sldMasterMk cId="3316915987" sldId="2147483648"/>
            <pc:sldLayoutMk cId="1589226429" sldId="2147483812"/>
          </pc:sldLayoutMkLst>
        </pc:sldLayoutChg>
        <pc:sldLayoutChg chg="del">
          <pc:chgData name="Christine Turnquist" userId="d53a7669-c652-4af7-80ec-d132efb9a05b" providerId="ADAL" clId="{9B1247A9-9A52-45BF-973E-DA46E7B7EEEB}" dt="2024-01-09T18:28:01.348" v="39" actId="2696"/>
          <pc:sldLayoutMkLst>
            <pc:docMk/>
            <pc:sldMasterMk cId="3316915987" sldId="2147483648"/>
            <pc:sldLayoutMk cId="575180251" sldId="2147483813"/>
          </pc:sldLayoutMkLst>
        </pc:sldLayoutChg>
        <pc:sldLayoutChg chg="del">
          <pc:chgData name="Christine Turnquist" userId="d53a7669-c652-4af7-80ec-d132efb9a05b" providerId="ADAL" clId="{9B1247A9-9A52-45BF-973E-DA46E7B7EEEB}" dt="2024-01-09T18:28:01.369" v="40" actId="2696"/>
          <pc:sldLayoutMkLst>
            <pc:docMk/>
            <pc:sldMasterMk cId="3316915987" sldId="2147483648"/>
            <pc:sldLayoutMk cId="696001714" sldId="2147483814"/>
          </pc:sldLayoutMkLst>
        </pc:sldLayoutChg>
        <pc:sldLayoutChg chg="new del mod">
          <pc:chgData name="Christine Turnquist" userId="d53a7669-c652-4af7-80ec-d132efb9a05b" providerId="ADAL" clId="{9B1247A9-9A52-45BF-973E-DA46E7B7EEEB}" dt="2024-01-09T18:28:11.779" v="51" actId="11236"/>
          <pc:sldLayoutMkLst>
            <pc:docMk/>
            <pc:sldMasterMk cId="3316915987" sldId="2147483648"/>
            <pc:sldLayoutMk cId="1585676364" sldId="214748381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C328B0-C050-32F8-C372-13FE1A62E0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4EED3F-4715-DA69-07A7-9AC49FC2E8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04CF2-1555-412E-B710-271B5CD6C1A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152FE-6F09-7CA9-7AE1-0503AA16C6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82B8B-D4C2-BEFE-3BEC-CB7985AFE2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47E7E-3FFF-4C7F-8781-A905AE0D5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04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b="0" i="0">
                <a:latin typeface="Clear Sans Regular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b="0" i="0">
                <a:latin typeface="Clear Sans Regular" charset="0"/>
              </a:defRPr>
            </a:lvl1pPr>
          </a:lstStyle>
          <a:p>
            <a:fld id="{81842A3C-8584-6145-92CE-4D4791C4BB0C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b="0" i="0">
                <a:latin typeface="Clear Sans Regular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b="0" i="0">
                <a:latin typeface="Clear Sans Regular" charset="0"/>
              </a:defRPr>
            </a:lvl1pPr>
          </a:lstStyle>
          <a:p>
            <a:fld id="{544BBA8B-3F5C-874B-9943-6A008FED7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18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lear Sans Regular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lear Sans Regular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lear Sans Regular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lear Sans Regular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lear Sans Regular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BBA8B-3F5C-874B-9943-6A008FED75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ear Sans Regular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lear Sans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032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process seen as a nice to have not a have to have</a:t>
            </a:r>
          </a:p>
          <a:p>
            <a:r>
              <a:rPr lang="en-US"/>
              <a:t>- builds a muscle that allows you to change and pivot </a:t>
            </a:r>
          </a:p>
          <a:p>
            <a:r>
              <a:rPr lang="en-US"/>
              <a:t>- you have to do it, so use it </a:t>
            </a:r>
          </a:p>
          <a:p>
            <a:r>
              <a:rPr lang="en-US"/>
              <a:t>- the best shops are the ones that take strategy seriously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BBA8B-3F5C-874B-9943-6A008FED75C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19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process = fundamentals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BBA8B-3F5C-874B-9943-6A008FED75C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7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 what was once a trend is now </a:t>
            </a:r>
            <a:r>
              <a:rPr lang="en-US" err="1"/>
              <a:t>tablestakes</a:t>
            </a:r>
            <a:r>
              <a:rPr lang="en-US"/>
              <a:t> </a:t>
            </a:r>
          </a:p>
          <a:p>
            <a:r>
              <a:rPr lang="en-US"/>
              <a:t>- find and add stats on CU technology perceptions </a:t>
            </a:r>
          </a:p>
          <a:p>
            <a:r>
              <a:rPr lang="en-US"/>
              <a:t>- branches </a:t>
            </a:r>
          </a:p>
          <a:p>
            <a:r>
              <a:rPr lang="en-US"/>
              <a:t>- have to haves vs nice to haves </a:t>
            </a:r>
          </a:p>
          <a:p>
            <a:r>
              <a:rPr lang="en-US"/>
              <a:t>- forest for the trees, </a:t>
            </a:r>
          </a:p>
          <a:p>
            <a:r>
              <a:rPr lang="en-US"/>
              <a:t>- fundamentals </a:t>
            </a:r>
          </a:p>
          <a:p>
            <a:r>
              <a:rPr lang="en-US"/>
              <a:t>- signal v noise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BBA8B-3F5C-874B-9943-6A008FED75C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97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FWBFA </a:t>
            </a:r>
          </a:p>
          <a:p>
            <a:r>
              <a:rPr lang="en-US"/>
              <a:t>- CU Difference </a:t>
            </a:r>
          </a:p>
          <a:p>
            <a:r>
              <a:rPr lang="en-US"/>
              <a:t>- housing crisis </a:t>
            </a:r>
          </a:p>
          <a:p>
            <a:r>
              <a:rPr lang="en-US"/>
              <a:t>- climate – extreme heat, hurricanes, lack of ice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BBA8B-3F5C-874B-9943-6A008FED75C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93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credit unions that are maintaining are only focused on the basics.  Keeping the doors open.  Providing all the things that credit unions need to provide. </a:t>
            </a:r>
          </a:p>
          <a:p>
            <a:r>
              <a:rPr lang="en-US"/>
              <a:t>- credit unions that are thriving have those things covered – they are focused on the next horizon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BBA8B-3F5C-874B-9943-6A008FED75C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48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The best way to illustrate this is through McKinsey’s Horizon model </a:t>
            </a:r>
          </a:p>
          <a:p>
            <a:r>
              <a:rPr lang="en-US"/>
              <a:t>- The horizons are not just about time – it’s also about resources – money and people </a:t>
            </a:r>
          </a:p>
          <a:p>
            <a:r>
              <a:rPr lang="en-US"/>
              <a:t>- I argue that credit unions who are changing and evolving are on the right; credit unions who are maintaining (which does not mean failure! As long as it is a conscious choice) are on the left – and the gap between the two is becoming wider </a:t>
            </a:r>
          </a:p>
          <a:p>
            <a:r>
              <a:rPr lang="en-US"/>
              <a:t>- You can go between horizons – being in one horizon on one topic and a different horizon on another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BBA8B-3F5C-874B-9943-6A008FED75C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89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The best way to illustrate this is through McKinsey’s Horizon model </a:t>
            </a:r>
          </a:p>
          <a:p>
            <a:r>
              <a:rPr lang="en-US"/>
              <a:t>- One strategic trend is that the time horizons must change.  We no longer have the luxury of long multi-year planning cycles</a:t>
            </a:r>
          </a:p>
          <a:p>
            <a:r>
              <a:rPr lang="en-US"/>
              <a:t>- We must constantly evolve and revisit what we are doing and how we’re doing it </a:t>
            </a:r>
          </a:p>
          <a:p>
            <a:r>
              <a:rPr lang="en-US"/>
              <a:t>- The horizons are not just about time – it’s also about resources – money and people </a:t>
            </a:r>
          </a:p>
          <a:p>
            <a:r>
              <a:rPr lang="en-US"/>
              <a:t>- I argue that credit unions who are changing and evolving are on the right; credit unions who are maintaining (which does not mean failure! As long as it is a conscious choice) are on the left – and the gap between the two is becoming wider </a:t>
            </a:r>
          </a:p>
          <a:p>
            <a:r>
              <a:rPr lang="en-US"/>
              <a:t>- You can go between horizons – being in one horizon on one topic and a different horizon on another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BBA8B-3F5C-874B-9943-6A008FED75C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56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The best way to illustrate this is through McKinsey’s Horizon model </a:t>
            </a:r>
          </a:p>
          <a:p>
            <a:r>
              <a:rPr lang="en-US"/>
              <a:t>- One strategic trend is that the time horizons must change.  We no longer have the luxury of long multi-year planning cycles</a:t>
            </a:r>
          </a:p>
          <a:p>
            <a:r>
              <a:rPr lang="en-US"/>
              <a:t>- We must constantly evolve and revisit what we are doing and how we’re doing it </a:t>
            </a:r>
          </a:p>
          <a:p>
            <a:r>
              <a:rPr lang="en-US"/>
              <a:t>- The horizons are not just about time – it’s also about resources – money and people </a:t>
            </a:r>
          </a:p>
          <a:p>
            <a:r>
              <a:rPr lang="en-US"/>
              <a:t>- I argue that credit unions who are changing and evolving are on the right; credit unions who are maintaining (which does not mean failure! As long as it is a conscious choice) are on the left – and the gap between the two is becoming wider </a:t>
            </a:r>
          </a:p>
          <a:p>
            <a:r>
              <a:rPr lang="en-US"/>
              <a:t>- You can go between horizons – being in one horizon on one topic and a different horizon on another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BBA8B-3F5C-874B-9943-6A008FED75C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22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The best way to illustrate this is through McKinsey’s Horizon model </a:t>
            </a:r>
          </a:p>
          <a:p>
            <a:r>
              <a:rPr lang="en-US"/>
              <a:t>- One strategic trend is that the time horizons must change.  We no longer have the luxury of long multi-year planning cycles</a:t>
            </a:r>
          </a:p>
          <a:p>
            <a:r>
              <a:rPr lang="en-US"/>
              <a:t>- We must constantly evolve and revisit what we are doing and how we’re doing it </a:t>
            </a:r>
          </a:p>
          <a:p>
            <a:r>
              <a:rPr lang="en-US"/>
              <a:t>- The horizons are not just about time – it’s also about resources – money and people </a:t>
            </a:r>
          </a:p>
          <a:p>
            <a:r>
              <a:rPr lang="en-US"/>
              <a:t>- I argue that credit unions who are changing and evolving are on the right; credit unions who are maintaining (which does not mean failure! As long as it is a conscious choice) are on the left – and the gap between the two is becoming wider </a:t>
            </a:r>
          </a:p>
          <a:p>
            <a:r>
              <a:rPr lang="en-US"/>
              <a:t>- You can go between horizons – being in one horizon on one topic and a different horizon on another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BBA8B-3F5C-874B-9943-6A008FED75C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11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The best way to illustrate this is through McKinsey’s Horizon model </a:t>
            </a:r>
          </a:p>
          <a:p>
            <a:r>
              <a:rPr lang="en-US"/>
              <a:t>- One strategic trend is that the time horizons must change.  We no longer have the luxury of long multi-year planning cycles</a:t>
            </a:r>
          </a:p>
          <a:p>
            <a:r>
              <a:rPr lang="en-US"/>
              <a:t>- We must constantly evolve and revisit what we are doing and how we’re doing it </a:t>
            </a:r>
          </a:p>
          <a:p>
            <a:r>
              <a:rPr lang="en-US"/>
              <a:t>- The horizons are not just about time – it’s also about resources – money and people </a:t>
            </a:r>
          </a:p>
          <a:p>
            <a:r>
              <a:rPr lang="en-US"/>
              <a:t>- I argue that credit unions who are changing and evolving are on the right; credit unions who are maintaining (which does not mean failure! As long as it is a conscious choice) are on the left – and the gap between the two is becoming wider </a:t>
            </a:r>
          </a:p>
          <a:p>
            <a:r>
              <a:rPr lang="en-US"/>
              <a:t>- You can go between horizons – being in one horizon on one topic and a different horizon on another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BBA8B-3F5C-874B-9943-6A008FED75C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38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The best way to illustrate this is through McKinsey’s Horizon model </a:t>
            </a:r>
          </a:p>
          <a:p>
            <a:r>
              <a:rPr lang="en-US"/>
              <a:t>- One strategic trend is that the time horizons must change.  We no longer have the luxury of long multi-year planning cycles</a:t>
            </a:r>
          </a:p>
          <a:p>
            <a:r>
              <a:rPr lang="en-US"/>
              <a:t>- We must constantly evolve and revisit what we are doing and how we’re doing it </a:t>
            </a:r>
          </a:p>
          <a:p>
            <a:r>
              <a:rPr lang="en-US"/>
              <a:t>- The horizons are not just about time – it’s also about resources – money and people </a:t>
            </a:r>
          </a:p>
          <a:p>
            <a:r>
              <a:rPr lang="en-US"/>
              <a:t>- I argue that credit unions who are changing and evolving are on the right; credit unions who are maintaining (which does not mean failure! As long as it is a conscious choice) are on the left – and the gap between the two is becoming wider </a:t>
            </a:r>
          </a:p>
          <a:p>
            <a:r>
              <a:rPr lang="en-US"/>
              <a:t>- You can go between horizons – being in one horizon on one topic and a different horizon on another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BBA8B-3F5C-874B-9943-6A008FED75C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50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what is the gap between here and there?  </a:t>
            </a:r>
          </a:p>
          <a:p>
            <a:r>
              <a:rPr lang="en-US"/>
              <a:t>Let’s focus on important strategic trends to discuss and maybe embrace? </a:t>
            </a:r>
          </a:p>
          <a:p>
            <a:r>
              <a:rPr lang="en-US"/>
              <a:t>Be CONSIOUS in your decisions! </a:t>
            </a:r>
          </a:p>
          <a:p>
            <a:r>
              <a:rPr lang="en-US"/>
              <a:t>Discuss with your board – what are their expectations vs the CEO or the staff’s expectations </a:t>
            </a:r>
          </a:p>
          <a:p>
            <a:r>
              <a:rPr lang="en-US"/>
              <a:t>As you size that gap, here are some strategic trends to consider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BBA8B-3F5C-874B-9943-6A008FED75C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19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78" y="0"/>
            <a:ext cx="12222178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34726" y="0"/>
            <a:ext cx="12226725" cy="6858000"/>
          </a:xfrm>
          <a:prstGeom prst="rect">
            <a:avLst/>
          </a:prstGeom>
          <a:gradFill flip="none" rotWithShape="1">
            <a:gsLst>
              <a:gs pos="37000">
                <a:schemeClr val="accent1">
                  <a:lumMod val="5000"/>
                  <a:lumOff val="95000"/>
                  <a:alpha val="0"/>
                </a:schemeClr>
              </a:gs>
              <a:gs pos="56000">
                <a:schemeClr val="bg2">
                  <a:alpha val="74000"/>
                </a:schemeClr>
              </a:gs>
              <a:gs pos="74000">
                <a:schemeClr val="bg2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lear Sans Regular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860" y="5409282"/>
            <a:ext cx="1932387" cy="84891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46D99-E0A7-4024-8E9F-927B2837F4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028" y="1729947"/>
            <a:ext cx="9089810" cy="1293340"/>
          </a:xfrm>
        </p:spPr>
        <p:txBody>
          <a:bodyPr anchor="b"/>
          <a:lstStyle>
            <a:lvl1pPr marL="0" indent="0">
              <a:buNone/>
              <a:defRPr sz="4800" cap="all" baseline="0">
                <a:solidFill>
                  <a:schemeClr val="accent6"/>
                </a:solidFill>
                <a:latin typeface="Knockout 30 Junior Welterwt" pitchFamily="50" charset="0"/>
              </a:defRPr>
            </a:lvl1pPr>
            <a:lvl2pPr>
              <a:defRPr>
                <a:latin typeface="Knockout 30 Junior Welterwt" pitchFamily="50" charset="0"/>
              </a:defRPr>
            </a:lvl2pPr>
            <a:lvl3pPr>
              <a:defRPr>
                <a:latin typeface="Knockout 30 Junior Welterwt" pitchFamily="50" charset="0"/>
              </a:defRPr>
            </a:lvl3pPr>
            <a:lvl4pPr>
              <a:defRPr>
                <a:latin typeface="Knockout 30 Junior Welterwt" pitchFamily="50" charset="0"/>
              </a:defRPr>
            </a:lvl4pPr>
            <a:lvl5pPr>
              <a:defRPr>
                <a:latin typeface="Knockout 30 Junior Welterwt" pitchFamily="50" charset="0"/>
              </a:defRPr>
            </a:lvl5pPr>
          </a:lstStyle>
          <a:p>
            <a:pPr lvl="0"/>
            <a:r>
              <a:rPr lang="en-US"/>
              <a:t>Enter TITLE OF DECK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920BA1C-DC0C-4320-9C73-697C0CA7B2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2027" y="3023287"/>
            <a:ext cx="9089809" cy="405713"/>
          </a:xfrm>
        </p:spPr>
        <p:txBody>
          <a:bodyPr anchor="t"/>
          <a:lstStyle>
            <a:lvl1pPr marL="0" indent="0">
              <a:buNone/>
              <a:defRPr sz="2000" cap="none" baseline="0">
                <a:solidFill>
                  <a:schemeClr val="tx2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1pPr>
            <a:lvl2pPr>
              <a:defRPr>
                <a:latin typeface="Knockout 30 Junior Welterwt" pitchFamily="50" charset="0"/>
              </a:defRPr>
            </a:lvl2pPr>
            <a:lvl3pPr>
              <a:defRPr>
                <a:latin typeface="Knockout 30 Junior Welterwt" pitchFamily="50" charset="0"/>
              </a:defRPr>
            </a:lvl3pPr>
            <a:lvl4pPr>
              <a:defRPr>
                <a:latin typeface="Knockout 30 Junior Welterwt" pitchFamily="50" charset="0"/>
              </a:defRPr>
            </a:lvl4pPr>
            <a:lvl5pPr>
              <a:defRPr>
                <a:latin typeface="Knockout 30 Junior Welterwt" pitchFamily="50" charset="0"/>
              </a:defRPr>
            </a:lvl5pPr>
          </a:lstStyle>
          <a:p>
            <a:pPr lvl="0"/>
            <a:r>
              <a:rPr lang="en-US"/>
              <a:t>Subtitle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AC47AB2-532A-43F0-B8E0-8D2844F779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6772" y="4498073"/>
            <a:ext cx="2747964" cy="319216"/>
          </a:xfrm>
        </p:spPr>
        <p:txBody>
          <a:bodyPr anchor="t"/>
          <a:lstStyle>
            <a:lvl1pPr marL="0" indent="0">
              <a:buNone/>
              <a:defRPr sz="1200" i="1" cap="none" baseline="0">
                <a:solidFill>
                  <a:schemeClr val="tx2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1pPr>
            <a:lvl2pPr>
              <a:defRPr>
                <a:latin typeface="Knockout 30 Junior Welterwt" pitchFamily="50" charset="0"/>
              </a:defRPr>
            </a:lvl2pPr>
            <a:lvl3pPr>
              <a:defRPr>
                <a:latin typeface="Knockout 30 Junior Welterwt" pitchFamily="50" charset="0"/>
              </a:defRPr>
            </a:lvl3pPr>
            <a:lvl4pPr>
              <a:defRPr>
                <a:latin typeface="Knockout 30 Junior Welterwt" pitchFamily="50" charset="0"/>
              </a:defRPr>
            </a:lvl4pPr>
            <a:lvl5pPr>
              <a:defRPr>
                <a:latin typeface="Knockout 30 Junior Welterwt" pitchFamily="50" charset="0"/>
              </a:defRPr>
            </a:lvl5pPr>
          </a:lstStyle>
          <a:p>
            <a:pPr lvl="0"/>
            <a:r>
              <a:rPr lang="en-US"/>
              <a:t>Presenter 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333A046-6C50-4B1C-8A0D-B234F48EDE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772" y="4187308"/>
            <a:ext cx="2747964" cy="319216"/>
          </a:xfrm>
        </p:spPr>
        <p:txBody>
          <a:bodyPr anchor="t"/>
          <a:lstStyle>
            <a:lvl1pPr marL="0" indent="0">
              <a:buNone/>
              <a:defRPr sz="1200" b="1" i="0" cap="none" baseline="0">
                <a:solidFill>
                  <a:schemeClr val="tx2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1pPr>
            <a:lvl2pPr>
              <a:defRPr>
                <a:latin typeface="Knockout 30 Junior Welterwt" pitchFamily="50" charset="0"/>
              </a:defRPr>
            </a:lvl2pPr>
            <a:lvl3pPr>
              <a:defRPr>
                <a:latin typeface="Knockout 30 Junior Welterwt" pitchFamily="50" charset="0"/>
              </a:defRPr>
            </a:lvl3pPr>
            <a:lvl4pPr>
              <a:defRPr>
                <a:latin typeface="Knockout 30 Junior Welterwt" pitchFamily="50" charset="0"/>
              </a:defRPr>
            </a:lvl4pPr>
            <a:lvl5pPr>
              <a:defRPr>
                <a:latin typeface="Knockout 30 Junior Welterwt" pitchFamily="50" charset="0"/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773539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FF50D2-5204-8EDB-690D-9A058573A9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58203"/>
            <a:ext cx="5030036" cy="1325563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Enter title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0E918FDD-4E3A-7EDD-46CF-9A1FCA2163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2384424"/>
            <a:ext cx="5030037" cy="1044575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Enter DESCRIPTION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C62D7322-8303-C36A-89D3-0BB587069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3429000"/>
            <a:ext cx="5030037" cy="2546350"/>
          </a:xfrm>
        </p:spPr>
        <p:txBody>
          <a:bodyPr/>
          <a:lstStyle>
            <a:lvl1pPr marL="285750" indent="-285750">
              <a:buClr>
                <a:schemeClr val="accent2"/>
              </a:buClr>
              <a:buFont typeface="Clear Sans" panose="020B0503030202020304" pitchFamily="34" charset="0"/>
              <a:buChar char="+"/>
              <a:defRPr sz="1400" b="0">
                <a:solidFill>
                  <a:schemeClr val="tx2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lang="en-US" sz="1200" b="0" i="0" kern="1200" baseline="0" dirty="0">
                <a:solidFill>
                  <a:schemeClr val="tx2"/>
                </a:solidFill>
                <a:latin typeface="Clear Sans"/>
                <a:ea typeface="+mn-ea"/>
                <a:cs typeface="Clear Sans"/>
              </a:defRPr>
            </a:lvl2pPr>
            <a:lvl3pPr marL="457200" indent="0">
              <a:buFontTx/>
              <a:buNone/>
              <a:defRPr sz="1600"/>
            </a:lvl3pPr>
            <a:lvl4pPr marL="685800" indent="0">
              <a:buFontTx/>
              <a:buNone/>
              <a:defRPr sz="1400"/>
            </a:lvl4pPr>
            <a:lvl5pPr marL="914400" indent="0">
              <a:buFontTx/>
              <a:buNone/>
              <a:defRPr sz="1400"/>
            </a:lvl5pPr>
          </a:lstStyle>
          <a:p>
            <a:pPr marL="285750" lvl="1" indent="-285750" algn="l" defTabSz="914400" rtl="0" eaLnBrk="1" fontAlgn="ctr" latinLnBrk="0" hangingPunct="1">
              <a:lnSpc>
                <a:spcPct val="15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Zapf Dingbats"/>
              <a:buChar char="✚"/>
            </a:pPr>
            <a:r>
              <a:rPr lang="en-US"/>
              <a:t>Detailed description of the purpose of the slide.</a:t>
            </a:r>
          </a:p>
          <a:p>
            <a:pPr marL="285750" lvl="1" indent="-285750" algn="l" defTabSz="914400" rtl="0" eaLnBrk="1" fontAlgn="ctr" latinLnBrk="0" hangingPunct="1">
              <a:lnSpc>
                <a:spcPct val="15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Zapf Dingbats"/>
              <a:buChar char="✚"/>
            </a:pP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6A00908-52F9-C5A0-1FF1-23E4218456CF}"/>
              </a:ext>
            </a:extLst>
          </p:cNvPr>
          <p:cNvSpPr txBox="1">
            <a:spLocks/>
          </p:cNvSpPr>
          <p:nvPr userDrawn="1"/>
        </p:nvSpPr>
        <p:spPr>
          <a:xfrm>
            <a:off x="5419460" y="6406400"/>
            <a:ext cx="1024442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spc="50">
                <a:solidFill>
                  <a:schemeClr val="tx2"/>
                </a:solidFill>
                <a:latin typeface="Clear Sans" charset="0"/>
                <a:ea typeface="Clear Sans" charset="0"/>
                <a:cs typeface="Clear Sans" charset="0"/>
              </a:rPr>
              <a:t>FarWell™   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5433E1D-2480-EAF3-FF60-F932EC38177E}"/>
              </a:ext>
            </a:extLst>
          </p:cNvPr>
          <p:cNvSpPr txBox="1">
            <a:spLocks/>
          </p:cNvSpPr>
          <p:nvPr userDrawn="1"/>
        </p:nvSpPr>
        <p:spPr>
          <a:xfrm>
            <a:off x="-1529394" y="6406400"/>
            <a:ext cx="7083393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spc="50">
                <a:solidFill>
                  <a:schemeClr val="tx2"/>
                </a:solidFill>
                <a:latin typeface="Clear Sans" charset="0"/>
                <a:ea typeface="Clear Sans" charset="0"/>
                <a:cs typeface="Clear Sans" charset="0"/>
              </a:rPr>
              <a:t>THE STATE OF CREDIT UNION STRATEGY |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C38FA38-BEFD-CA2C-8C2E-040E301259C7}"/>
              </a:ext>
            </a:extLst>
          </p:cNvPr>
          <p:cNvSpPr txBox="1">
            <a:spLocks/>
          </p:cNvSpPr>
          <p:nvPr userDrawn="1"/>
        </p:nvSpPr>
        <p:spPr>
          <a:xfrm>
            <a:off x="6333374" y="6406400"/>
            <a:ext cx="757989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50">
                <a:solidFill>
                  <a:schemeClr val="tx2"/>
                </a:solidFill>
                <a:latin typeface="Clear Sans" charset="0"/>
                <a:ea typeface="Clear Sans" charset="0"/>
                <a:cs typeface="Clear Sans" charset="0"/>
              </a:rPr>
              <a:t>|  </a:t>
            </a:r>
            <a:fld id="{FEFA4927-45B1-6B41-BB19-496B84DD3133}" type="slidenum">
              <a:rPr lang="en-US" sz="1200" spc="50" smtClean="0">
                <a:solidFill>
                  <a:schemeClr val="tx2"/>
                </a:solidFill>
                <a:latin typeface="Clear Sans" charset="0"/>
                <a:ea typeface="Clear Sans" charset="0"/>
                <a:cs typeface="Clear Sans" charset="0"/>
              </a:rPr>
              <a:t>‹#›</a:t>
            </a:fld>
            <a:endParaRPr lang="en-US" sz="1200" b="1" spc="50">
              <a:solidFill>
                <a:schemeClr val="tx2"/>
              </a:solidFill>
              <a:latin typeface="Clear Sans" charset="0"/>
              <a:ea typeface="Clear Sans" charset="0"/>
              <a:cs typeface="Clear Sans" charset="0"/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31364C9B-12BA-E402-08BC-947F8792E2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3" y="0"/>
            <a:ext cx="5100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697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FF50D2-5204-8EDB-690D-9A058573A9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58203"/>
            <a:ext cx="5030036" cy="1325563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Enter title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0E918FDD-4E3A-7EDD-46CF-9A1FCA2163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2384424"/>
            <a:ext cx="5030037" cy="1044575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Enter DESCRIPTION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C62D7322-8303-C36A-89D3-0BB587069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3429000"/>
            <a:ext cx="5030037" cy="2546350"/>
          </a:xfrm>
        </p:spPr>
        <p:txBody>
          <a:bodyPr/>
          <a:lstStyle>
            <a:lvl1pPr marL="285750" indent="-285750">
              <a:buClr>
                <a:schemeClr val="accent2"/>
              </a:buClr>
              <a:buFont typeface="Clear Sans" panose="020B0503030202020304" pitchFamily="34" charset="0"/>
              <a:buChar char="+"/>
              <a:defRPr sz="1400" b="0">
                <a:solidFill>
                  <a:schemeClr val="tx2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lang="en-US" sz="1200" b="0" i="0" kern="1200" baseline="0" dirty="0">
                <a:solidFill>
                  <a:schemeClr val="tx2"/>
                </a:solidFill>
                <a:latin typeface="Clear Sans"/>
                <a:ea typeface="+mn-ea"/>
                <a:cs typeface="Clear Sans"/>
              </a:defRPr>
            </a:lvl2pPr>
            <a:lvl3pPr marL="457200" indent="0">
              <a:buFontTx/>
              <a:buNone/>
              <a:defRPr sz="1600"/>
            </a:lvl3pPr>
            <a:lvl4pPr marL="685800" indent="0">
              <a:buFontTx/>
              <a:buNone/>
              <a:defRPr sz="1400"/>
            </a:lvl4pPr>
            <a:lvl5pPr marL="914400" indent="0">
              <a:buFontTx/>
              <a:buNone/>
              <a:defRPr sz="1400"/>
            </a:lvl5pPr>
          </a:lstStyle>
          <a:p>
            <a:pPr marL="285750" lvl="1" indent="-285750" algn="l" defTabSz="914400" rtl="0" eaLnBrk="1" fontAlgn="ctr" latinLnBrk="0" hangingPunct="1">
              <a:lnSpc>
                <a:spcPct val="15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Zapf Dingbats"/>
              <a:buChar char="✚"/>
            </a:pPr>
            <a:r>
              <a:rPr lang="en-US"/>
              <a:t>Detailed description of the purpose of the slide.</a:t>
            </a:r>
          </a:p>
          <a:p>
            <a:pPr marL="285750" lvl="1" indent="-285750" algn="l" defTabSz="914400" rtl="0" eaLnBrk="1" fontAlgn="ctr" latinLnBrk="0" hangingPunct="1">
              <a:lnSpc>
                <a:spcPct val="15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Zapf Dingbats"/>
              <a:buChar char="✚"/>
            </a:pP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6A00908-52F9-C5A0-1FF1-23E4218456CF}"/>
              </a:ext>
            </a:extLst>
          </p:cNvPr>
          <p:cNvSpPr txBox="1">
            <a:spLocks/>
          </p:cNvSpPr>
          <p:nvPr userDrawn="1"/>
        </p:nvSpPr>
        <p:spPr>
          <a:xfrm>
            <a:off x="5419460" y="6406400"/>
            <a:ext cx="1024442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spc="50">
                <a:solidFill>
                  <a:schemeClr val="tx2"/>
                </a:solidFill>
                <a:latin typeface="Clear Sans" charset="0"/>
                <a:ea typeface="Clear Sans" charset="0"/>
                <a:cs typeface="Clear Sans" charset="0"/>
              </a:rPr>
              <a:t>FarWell™   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5433E1D-2480-EAF3-FF60-F932EC38177E}"/>
              </a:ext>
            </a:extLst>
          </p:cNvPr>
          <p:cNvSpPr txBox="1">
            <a:spLocks/>
          </p:cNvSpPr>
          <p:nvPr userDrawn="1"/>
        </p:nvSpPr>
        <p:spPr>
          <a:xfrm>
            <a:off x="-1529394" y="6406400"/>
            <a:ext cx="7083393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spc="50">
                <a:solidFill>
                  <a:schemeClr val="tx2"/>
                </a:solidFill>
                <a:latin typeface="Clear Sans" charset="0"/>
                <a:ea typeface="Clear Sans" charset="0"/>
                <a:cs typeface="Clear Sans" charset="0"/>
              </a:rPr>
              <a:t>THE STATE OF CREDIT UNION STRATEGY |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C38FA38-BEFD-CA2C-8C2E-040E301259C7}"/>
              </a:ext>
            </a:extLst>
          </p:cNvPr>
          <p:cNvSpPr txBox="1">
            <a:spLocks/>
          </p:cNvSpPr>
          <p:nvPr userDrawn="1"/>
        </p:nvSpPr>
        <p:spPr>
          <a:xfrm>
            <a:off x="6333374" y="6406400"/>
            <a:ext cx="757989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50">
                <a:solidFill>
                  <a:schemeClr val="tx2"/>
                </a:solidFill>
                <a:latin typeface="Clear Sans" charset="0"/>
                <a:ea typeface="Clear Sans" charset="0"/>
                <a:cs typeface="Clear Sans" charset="0"/>
              </a:rPr>
              <a:t>|  </a:t>
            </a:r>
            <a:fld id="{FEFA4927-45B1-6B41-BB19-496B84DD3133}" type="slidenum">
              <a:rPr lang="en-US" sz="1200" spc="50" smtClean="0">
                <a:solidFill>
                  <a:schemeClr val="tx2"/>
                </a:solidFill>
                <a:latin typeface="Clear Sans" charset="0"/>
                <a:ea typeface="Clear Sans" charset="0"/>
                <a:cs typeface="Clear Sans" charset="0"/>
              </a:rPr>
              <a:t>‹#›</a:t>
            </a:fld>
            <a:endParaRPr lang="en-US" sz="1200" b="1" spc="50">
              <a:solidFill>
                <a:schemeClr val="tx2"/>
              </a:solidFill>
              <a:latin typeface="Clear Sans" charset="0"/>
              <a:ea typeface="Clear Sans" charset="0"/>
              <a:cs typeface="Clear Sans" charset="0"/>
            </a:endParaRP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35E7D654-9211-3C68-5CEE-5DDDEB9507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2" y="0"/>
            <a:ext cx="5100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28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: Dri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90D3EE0-E84F-43BF-8D0E-4CB8445437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83DC68-2B41-4AEB-B30E-A90C66EAEA32}"/>
              </a:ext>
            </a:extLst>
          </p:cNvPr>
          <p:cNvSpPr/>
          <p:nvPr userDrawn="1"/>
        </p:nvSpPr>
        <p:spPr>
          <a:xfrm>
            <a:off x="0" y="0"/>
            <a:ext cx="12192000" cy="118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lear Sans Regular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7B1FA2-4283-4B4C-91F6-B18700343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 t="11241" r="7746" b="23906"/>
          <a:stretch/>
        </p:blipFill>
        <p:spPr>
          <a:xfrm>
            <a:off x="5706543" y="2056234"/>
            <a:ext cx="778914" cy="640452"/>
          </a:xfrm>
          <a:prstGeom prst="rect">
            <a:avLst/>
          </a:prstGeom>
          <a:effectLst>
            <a:outerShdw dist="38100" dir="2700000" algn="tl" rotWithShape="0">
              <a:schemeClr val="accent5">
                <a:lumMod val="50000"/>
                <a:alpha val="39000"/>
              </a:schemeClr>
            </a:outerShdw>
          </a:effec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D27C74-FF47-443F-81D8-BA1E0A11D7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13050"/>
            <a:ext cx="12192000" cy="1584325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Alegreya Sans" panose="00000500000000000000" pitchFamily="2" charset="0"/>
              </a:defRPr>
            </a:lvl1pPr>
            <a:lvl2pPr marL="228600" indent="0" algn="ctr">
              <a:buNone/>
              <a:defRPr sz="32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400">
                <a:solidFill>
                  <a:schemeClr val="bg1"/>
                </a:solidFill>
              </a:defRPr>
            </a:lvl4pPr>
            <a:lvl5pPr marL="9144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a new quote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072D179-1894-459C-8232-7CBBF75FB207}"/>
              </a:ext>
            </a:extLst>
          </p:cNvPr>
          <p:cNvSpPr txBox="1">
            <a:spLocks/>
          </p:cNvSpPr>
          <p:nvPr userDrawn="1"/>
        </p:nvSpPr>
        <p:spPr>
          <a:xfrm>
            <a:off x="10420139" y="6370584"/>
            <a:ext cx="1024442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spc="50">
                <a:solidFill>
                  <a:schemeClr val="bg1"/>
                </a:solidFill>
                <a:latin typeface="Clear Sans" charset="0"/>
                <a:ea typeface="Clear Sans" charset="0"/>
                <a:cs typeface="Clear Sans" charset="0"/>
              </a:rPr>
              <a:t>FarWell™   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0295429-0CBD-48A0-8525-316CC0733CEF}"/>
              </a:ext>
            </a:extLst>
          </p:cNvPr>
          <p:cNvSpPr txBox="1">
            <a:spLocks/>
          </p:cNvSpPr>
          <p:nvPr userDrawn="1"/>
        </p:nvSpPr>
        <p:spPr>
          <a:xfrm>
            <a:off x="3471285" y="6370584"/>
            <a:ext cx="7083393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spc="50">
                <a:solidFill>
                  <a:schemeClr val="bg1"/>
                </a:solidFill>
                <a:latin typeface="Clear Sans" charset="0"/>
                <a:ea typeface="Clear Sans" charset="0"/>
                <a:cs typeface="Clear Sans" charset="0"/>
              </a:rPr>
              <a:t>THE STATE OF CREDIT UNION STRATEGY |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3820BC-1AB3-4D8E-8786-C685940F727A}"/>
              </a:ext>
            </a:extLst>
          </p:cNvPr>
          <p:cNvSpPr txBox="1">
            <a:spLocks/>
          </p:cNvSpPr>
          <p:nvPr userDrawn="1"/>
        </p:nvSpPr>
        <p:spPr>
          <a:xfrm>
            <a:off x="11334053" y="6370584"/>
            <a:ext cx="757989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50">
                <a:solidFill>
                  <a:schemeClr val="bg1"/>
                </a:solidFill>
                <a:latin typeface="Clear Sans" charset="0"/>
                <a:ea typeface="Clear Sans" charset="0"/>
                <a:cs typeface="Clear Sans" charset="0"/>
              </a:rPr>
              <a:t>|  </a:t>
            </a:r>
            <a:fld id="{FEFA4927-45B1-6B41-BB19-496B84DD3133}" type="slidenum">
              <a:rPr lang="en-US" sz="1200" spc="50" smtClean="0">
                <a:solidFill>
                  <a:schemeClr val="bg1"/>
                </a:solidFill>
                <a:latin typeface="Clear Sans" charset="0"/>
                <a:ea typeface="Clear Sans" charset="0"/>
                <a:cs typeface="Clear Sans" charset="0"/>
              </a:rPr>
              <a:t>‹#›</a:t>
            </a:fld>
            <a:endParaRPr lang="en-US" sz="1200" b="1" spc="50">
              <a:solidFill>
                <a:schemeClr val="bg1"/>
              </a:solidFill>
              <a:latin typeface="Clear Sans" charset="0"/>
              <a:ea typeface="Clear Sans" charset="0"/>
              <a:cs typeface="Clear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52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: Ri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57A883-CE01-4805-B769-081B15EF6B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83DC68-2B41-4AEB-B30E-A90C66EAEA32}"/>
              </a:ext>
            </a:extLst>
          </p:cNvPr>
          <p:cNvSpPr/>
          <p:nvPr userDrawn="1"/>
        </p:nvSpPr>
        <p:spPr>
          <a:xfrm>
            <a:off x="0" y="0"/>
            <a:ext cx="12192000" cy="118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lear Sans Regular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D27C74-FF47-443F-81D8-BA1E0A11D7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13050"/>
            <a:ext cx="12192000" cy="1584325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Alegreya Sans" panose="00000500000000000000" pitchFamily="2" charset="0"/>
              </a:defRPr>
            </a:lvl1pPr>
            <a:lvl2pPr marL="228600" indent="0" algn="ctr">
              <a:buNone/>
              <a:defRPr sz="32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400">
                <a:solidFill>
                  <a:schemeClr val="bg1"/>
                </a:solidFill>
              </a:defRPr>
            </a:lvl4pPr>
            <a:lvl5pPr marL="9144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a new quote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072D179-1894-459C-8232-7CBBF75FB207}"/>
              </a:ext>
            </a:extLst>
          </p:cNvPr>
          <p:cNvSpPr txBox="1">
            <a:spLocks/>
          </p:cNvSpPr>
          <p:nvPr userDrawn="1"/>
        </p:nvSpPr>
        <p:spPr>
          <a:xfrm>
            <a:off x="10420139" y="6370584"/>
            <a:ext cx="1024442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spc="50">
                <a:solidFill>
                  <a:schemeClr val="bg1"/>
                </a:solidFill>
                <a:latin typeface="Clear Sans" charset="0"/>
                <a:ea typeface="Clear Sans" charset="0"/>
                <a:cs typeface="Clear Sans" charset="0"/>
              </a:rPr>
              <a:t>FarWell™   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0295429-0CBD-48A0-8525-316CC0733CEF}"/>
              </a:ext>
            </a:extLst>
          </p:cNvPr>
          <p:cNvSpPr txBox="1">
            <a:spLocks/>
          </p:cNvSpPr>
          <p:nvPr userDrawn="1"/>
        </p:nvSpPr>
        <p:spPr>
          <a:xfrm>
            <a:off x="3471285" y="6370584"/>
            <a:ext cx="7083393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spc="50">
                <a:solidFill>
                  <a:schemeClr val="bg1"/>
                </a:solidFill>
                <a:latin typeface="Clear Sans" charset="0"/>
                <a:ea typeface="Clear Sans" charset="0"/>
                <a:cs typeface="Clear Sans" charset="0"/>
              </a:rPr>
              <a:t>THE STATE OF CREDIT UNION STRATEGY |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3820BC-1AB3-4D8E-8786-C685940F727A}"/>
              </a:ext>
            </a:extLst>
          </p:cNvPr>
          <p:cNvSpPr txBox="1">
            <a:spLocks/>
          </p:cNvSpPr>
          <p:nvPr userDrawn="1"/>
        </p:nvSpPr>
        <p:spPr>
          <a:xfrm>
            <a:off x="11334053" y="6370584"/>
            <a:ext cx="757989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50">
                <a:solidFill>
                  <a:schemeClr val="bg1"/>
                </a:solidFill>
                <a:latin typeface="Clear Sans" charset="0"/>
                <a:ea typeface="Clear Sans" charset="0"/>
                <a:cs typeface="Clear Sans" charset="0"/>
              </a:rPr>
              <a:t>|  </a:t>
            </a:r>
            <a:fld id="{FEFA4927-45B1-6B41-BB19-496B84DD3133}" type="slidenum">
              <a:rPr lang="en-US" sz="1200" spc="50" smtClean="0">
                <a:solidFill>
                  <a:schemeClr val="bg1"/>
                </a:solidFill>
                <a:latin typeface="Clear Sans" charset="0"/>
                <a:ea typeface="Clear Sans" charset="0"/>
                <a:cs typeface="Clear Sans" charset="0"/>
              </a:rPr>
              <a:t>‹#›</a:t>
            </a:fld>
            <a:endParaRPr lang="en-US" sz="1200" b="1" spc="50">
              <a:solidFill>
                <a:schemeClr val="bg1"/>
              </a:solidFill>
              <a:latin typeface="Clear Sans" charset="0"/>
              <a:ea typeface="Clear Sans" charset="0"/>
              <a:cs typeface="Clear Sans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6FE151-3A9F-4F87-AE89-C1936F4F6F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 t="11241" r="7746" b="23906"/>
          <a:stretch/>
        </p:blipFill>
        <p:spPr>
          <a:xfrm>
            <a:off x="5706543" y="2056234"/>
            <a:ext cx="778914" cy="64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86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Quote: Butterf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1657A1F-6B68-4642-97D1-C9DC63C854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1999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41F7AEA-1474-4132-9D63-30F41A8989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83DC68-2B41-4AEB-B30E-A90C66EAEA32}"/>
              </a:ext>
            </a:extLst>
          </p:cNvPr>
          <p:cNvSpPr/>
          <p:nvPr userDrawn="1"/>
        </p:nvSpPr>
        <p:spPr>
          <a:xfrm>
            <a:off x="0" y="0"/>
            <a:ext cx="12192000" cy="118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lear Sans Regular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D27C74-FF47-443F-81D8-BA1E0A11D7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13050"/>
            <a:ext cx="12192000" cy="1584325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Alegreya Sans" panose="00000500000000000000" pitchFamily="2" charset="0"/>
              </a:defRPr>
            </a:lvl1pPr>
            <a:lvl2pPr marL="228600" indent="0" algn="ctr">
              <a:buNone/>
              <a:defRPr sz="32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400">
                <a:solidFill>
                  <a:schemeClr val="bg1"/>
                </a:solidFill>
              </a:defRPr>
            </a:lvl4pPr>
            <a:lvl5pPr marL="9144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a new quote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072D179-1894-459C-8232-7CBBF75FB207}"/>
              </a:ext>
            </a:extLst>
          </p:cNvPr>
          <p:cNvSpPr txBox="1">
            <a:spLocks/>
          </p:cNvSpPr>
          <p:nvPr userDrawn="1"/>
        </p:nvSpPr>
        <p:spPr>
          <a:xfrm>
            <a:off x="10420139" y="6370584"/>
            <a:ext cx="1024442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spc="50">
                <a:solidFill>
                  <a:schemeClr val="bg1"/>
                </a:solidFill>
                <a:latin typeface="Clear Sans" charset="0"/>
                <a:ea typeface="Clear Sans" charset="0"/>
                <a:cs typeface="Clear Sans" charset="0"/>
              </a:rPr>
              <a:t>FarWell™   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0295429-0CBD-48A0-8525-316CC0733CEF}"/>
              </a:ext>
            </a:extLst>
          </p:cNvPr>
          <p:cNvSpPr txBox="1">
            <a:spLocks/>
          </p:cNvSpPr>
          <p:nvPr userDrawn="1"/>
        </p:nvSpPr>
        <p:spPr>
          <a:xfrm>
            <a:off x="3471285" y="6370584"/>
            <a:ext cx="7083393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spc="50">
                <a:solidFill>
                  <a:schemeClr val="bg1"/>
                </a:solidFill>
                <a:latin typeface="Clear Sans" charset="0"/>
                <a:ea typeface="Clear Sans" charset="0"/>
                <a:cs typeface="Clear Sans" charset="0"/>
              </a:rPr>
              <a:t>THE STATE OF CREDIT UNION STRATEGY |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3820BC-1AB3-4D8E-8786-C685940F727A}"/>
              </a:ext>
            </a:extLst>
          </p:cNvPr>
          <p:cNvSpPr txBox="1">
            <a:spLocks/>
          </p:cNvSpPr>
          <p:nvPr userDrawn="1"/>
        </p:nvSpPr>
        <p:spPr>
          <a:xfrm>
            <a:off x="11334053" y="6370584"/>
            <a:ext cx="757989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50">
                <a:solidFill>
                  <a:schemeClr val="bg1"/>
                </a:solidFill>
                <a:latin typeface="Clear Sans" charset="0"/>
                <a:ea typeface="Clear Sans" charset="0"/>
                <a:cs typeface="Clear Sans" charset="0"/>
              </a:rPr>
              <a:t>|  </a:t>
            </a:r>
            <a:fld id="{FEFA4927-45B1-6B41-BB19-496B84DD3133}" type="slidenum">
              <a:rPr lang="en-US" sz="1200" spc="50" smtClean="0">
                <a:solidFill>
                  <a:schemeClr val="bg1"/>
                </a:solidFill>
                <a:latin typeface="Clear Sans" charset="0"/>
                <a:ea typeface="Clear Sans" charset="0"/>
                <a:cs typeface="Clear Sans" charset="0"/>
              </a:rPr>
              <a:t>‹#›</a:t>
            </a:fld>
            <a:endParaRPr lang="en-US" sz="1200" b="1" spc="50">
              <a:solidFill>
                <a:schemeClr val="bg1"/>
              </a:solidFill>
              <a:latin typeface="Clear Sans" charset="0"/>
              <a:ea typeface="Clear Sans" charset="0"/>
              <a:cs typeface="Clear Sans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6FE151-3A9F-4F87-AE89-C1936F4F6F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 t="11241" r="7746" b="23906"/>
          <a:stretch/>
        </p:blipFill>
        <p:spPr>
          <a:xfrm>
            <a:off x="5706543" y="2056234"/>
            <a:ext cx="778914" cy="64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80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able, wooden, indoor, wood&#10;&#10;Description automatically generated">
            <a:extLst>
              <a:ext uri="{FF2B5EF4-FFF2-40B4-BE49-F238E27FC236}">
                <a16:creationId xmlns:a16="http://schemas.microsoft.com/office/drawing/2014/main" id="{D03DC5F3-FEFC-4DC9-9386-31A03EBC8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4E22129-3E58-4664-8AD1-82A795FA71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9FC3F2-0442-4B12-969A-E5CAEA56E59A}"/>
              </a:ext>
            </a:extLst>
          </p:cNvPr>
          <p:cNvSpPr txBox="1"/>
          <p:nvPr userDrawn="1"/>
        </p:nvSpPr>
        <p:spPr>
          <a:xfrm>
            <a:off x="1414748" y="422772"/>
            <a:ext cx="9367455" cy="96535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nockout HTF29-JuniorLiteweight" charset="0"/>
                <a:ea typeface="Knockout HTF29-JuniorLiteweight" charset="0"/>
                <a:cs typeface="Knockout HTF29-JuniorLiteweight" charset="0"/>
              </a:rPr>
              <a:t>Questions?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C94EA6-C79C-42E8-AD2C-E8D62B53E0D8}"/>
              </a:ext>
            </a:extLst>
          </p:cNvPr>
          <p:cNvSpPr/>
          <p:nvPr userDrawn="1"/>
        </p:nvSpPr>
        <p:spPr>
          <a:xfrm>
            <a:off x="4593616" y="1955774"/>
            <a:ext cx="812774" cy="812774"/>
          </a:xfrm>
          <a:prstGeom prst="ellipse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6B7BA43-4BD8-4991-BDE1-EEDB53EE4A3F}"/>
              </a:ext>
            </a:extLst>
          </p:cNvPr>
          <p:cNvSpPr/>
          <p:nvPr userDrawn="1"/>
        </p:nvSpPr>
        <p:spPr>
          <a:xfrm>
            <a:off x="6468136" y="4058894"/>
            <a:ext cx="812774" cy="812774"/>
          </a:xfrm>
          <a:prstGeom prst="ellipse">
            <a:avLst/>
          </a:prstGeom>
          <a:solidFill>
            <a:schemeClr val="accent4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3AA5313-4158-4BAA-B200-24915E305921}"/>
              </a:ext>
            </a:extLst>
          </p:cNvPr>
          <p:cNvSpPr txBox="1">
            <a:spLocks/>
          </p:cNvSpPr>
          <p:nvPr userDrawn="1"/>
        </p:nvSpPr>
        <p:spPr>
          <a:xfrm>
            <a:off x="4663963" y="1874520"/>
            <a:ext cx="711605" cy="8927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nockout HTF29-JuniorLiteweight" charset="0"/>
                <a:ea typeface="Knockout HTF29-JuniorLiteweight" charset="0"/>
                <a:cs typeface="Knockout HTF29-JuniorLiteweight" charset="0"/>
              </a:rPr>
              <a:t>Q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AD094F2-E2AB-40A0-8E96-FF0467F78DEB}"/>
              </a:ext>
            </a:extLst>
          </p:cNvPr>
          <p:cNvSpPr txBox="1">
            <a:spLocks/>
          </p:cNvSpPr>
          <p:nvPr userDrawn="1"/>
        </p:nvSpPr>
        <p:spPr>
          <a:xfrm>
            <a:off x="6606554" y="3989070"/>
            <a:ext cx="575082" cy="8927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nockout HTF29-JuniorLiteweight" charset="0"/>
                <a:ea typeface="Knockout HTF29-JuniorLiteweight" charset="0"/>
                <a:cs typeface="Knockout HTF29-JuniorLiteweight" charset="0"/>
              </a:rPr>
              <a:t>A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3D47703-BF3A-48D6-AAC7-C6DEDE0BD0E1}"/>
              </a:ext>
            </a:extLst>
          </p:cNvPr>
          <p:cNvSpPr txBox="1">
            <a:spLocks/>
          </p:cNvSpPr>
          <p:nvPr userDrawn="1"/>
        </p:nvSpPr>
        <p:spPr>
          <a:xfrm>
            <a:off x="10420139" y="6370584"/>
            <a:ext cx="1024442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spc="50">
                <a:solidFill>
                  <a:schemeClr val="bg1"/>
                </a:solidFill>
                <a:latin typeface="Clear Sans" charset="0"/>
                <a:ea typeface="Clear Sans" charset="0"/>
                <a:cs typeface="Clear Sans" charset="0"/>
              </a:rPr>
              <a:t>FarWell™  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5F4DF06-16DE-4B8A-8B0D-8C7D3232D51D}"/>
              </a:ext>
            </a:extLst>
          </p:cNvPr>
          <p:cNvSpPr txBox="1">
            <a:spLocks/>
          </p:cNvSpPr>
          <p:nvPr userDrawn="1"/>
        </p:nvSpPr>
        <p:spPr>
          <a:xfrm>
            <a:off x="3471285" y="6370584"/>
            <a:ext cx="7083393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spc="50">
                <a:solidFill>
                  <a:schemeClr val="bg1"/>
                </a:solidFill>
                <a:latin typeface="Clear Sans" charset="0"/>
                <a:ea typeface="Clear Sans" charset="0"/>
                <a:cs typeface="Clear Sans" charset="0"/>
              </a:rPr>
              <a:t>THE STATE OF CREDIT UNION STRATEGY |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D3E548D4-0A3D-4C69-90CA-9499F2B7D62E}"/>
              </a:ext>
            </a:extLst>
          </p:cNvPr>
          <p:cNvSpPr txBox="1">
            <a:spLocks/>
          </p:cNvSpPr>
          <p:nvPr userDrawn="1"/>
        </p:nvSpPr>
        <p:spPr>
          <a:xfrm>
            <a:off x="11334053" y="6370584"/>
            <a:ext cx="757989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50">
                <a:solidFill>
                  <a:schemeClr val="bg1"/>
                </a:solidFill>
                <a:latin typeface="Clear Sans" charset="0"/>
                <a:ea typeface="Clear Sans" charset="0"/>
                <a:cs typeface="Clear Sans" charset="0"/>
              </a:rPr>
              <a:t>|  </a:t>
            </a:r>
            <a:fld id="{FEFA4927-45B1-6B41-BB19-496B84DD3133}" type="slidenum">
              <a:rPr lang="en-US" sz="1200" spc="50" smtClean="0">
                <a:solidFill>
                  <a:schemeClr val="bg1"/>
                </a:solidFill>
                <a:latin typeface="Clear Sans" charset="0"/>
                <a:ea typeface="Clear Sans" charset="0"/>
                <a:cs typeface="Clear Sans" charset="0"/>
              </a:rPr>
              <a:t>‹#›</a:t>
            </a:fld>
            <a:endParaRPr lang="en-US" sz="1200" b="1" spc="50">
              <a:solidFill>
                <a:schemeClr val="bg1"/>
              </a:solidFill>
              <a:latin typeface="Clear Sans" charset="0"/>
              <a:ea typeface="Clear Sans" charset="0"/>
              <a:cs typeface="Clear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788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3807" cy="68888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DF5F8BD-51FE-44E0-87F4-013DA22B46BB}"/>
              </a:ext>
            </a:extLst>
          </p:cNvPr>
          <p:cNvGrpSpPr/>
          <p:nvPr userDrawn="1"/>
        </p:nvGrpSpPr>
        <p:grpSpPr>
          <a:xfrm>
            <a:off x="7141029" y="0"/>
            <a:ext cx="8697385" cy="6888834"/>
            <a:chOff x="7235959" y="-1"/>
            <a:chExt cx="8611163" cy="6902944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9DDEABF2-57ED-4130-B7BD-1D5C47213E35}"/>
                </a:ext>
              </a:extLst>
            </p:cNvPr>
            <p:cNvSpPr/>
            <p:nvPr/>
          </p:nvSpPr>
          <p:spPr>
            <a:xfrm flipH="1">
              <a:off x="7235959" y="-1"/>
              <a:ext cx="5085293" cy="6902944"/>
            </a:xfrm>
            <a:custGeom>
              <a:avLst/>
              <a:gdLst>
                <a:gd name="connsiteX0" fmla="*/ 0 w 9255512"/>
                <a:gd name="connsiteY0" fmla="*/ 0 h 6958361"/>
                <a:gd name="connsiteX1" fmla="*/ 5419493 w 9255512"/>
                <a:gd name="connsiteY1" fmla="*/ 0 h 6958361"/>
                <a:gd name="connsiteX2" fmla="*/ 9255512 w 9255512"/>
                <a:gd name="connsiteY2" fmla="*/ 6958361 h 6958361"/>
                <a:gd name="connsiteX3" fmla="*/ 0 w 9255512"/>
                <a:gd name="connsiteY3" fmla="*/ 6958361 h 6958361"/>
                <a:gd name="connsiteX4" fmla="*/ 0 w 9255512"/>
                <a:gd name="connsiteY4" fmla="*/ 0 h 6958361"/>
                <a:gd name="connsiteX0" fmla="*/ 3920837 w 9255512"/>
                <a:gd name="connsiteY0" fmla="*/ 0 h 6958361"/>
                <a:gd name="connsiteX1" fmla="*/ 5419493 w 9255512"/>
                <a:gd name="connsiteY1" fmla="*/ 0 h 6958361"/>
                <a:gd name="connsiteX2" fmla="*/ 9255512 w 9255512"/>
                <a:gd name="connsiteY2" fmla="*/ 6958361 h 6958361"/>
                <a:gd name="connsiteX3" fmla="*/ 0 w 9255512"/>
                <a:gd name="connsiteY3" fmla="*/ 6958361 h 6958361"/>
                <a:gd name="connsiteX4" fmla="*/ 3920837 w 9255512"/>
                <a:gd name="connsiteY4" fmla="*/ 0 h 6958361"/>
                <a:gd name="connsiteX0" fmla="*/ 4239491 w 9255512"/>
                <a:gd name="connsiteY0" fmla="*/ 0 h 6958361"/>
                <a:gd name="connsiteX1" fmla="*/ 5419493 w 9255512"/>
                <a:gd name="connsiteY1" fmla="*/ 0 h 6958361"/>
                <a:gd name="connsiteX2" fmla="*/ 9255512 w 9255512"/>
                <a:gd name="connsiteY2" fmla="*/ 6958361 h 6958361"/>
                <a:gd name="connsiteX3" fmla="*/ 0 w 9255512"/>
                <a:gd name="connsiteY3" fmla="*/ 6958361 h 6958361"/>
                <a:gd name="connsiteX4" fmla="*/ 4239491 w 9255512"/>
                <a:gd name="connsiteY4" fmla="*/ 0 h 6958361"/>
                <a:gd name="connsiteX0" fmla="*/ 4696691 w 9255512"/>
                <a:gd name="connsiteY0" fmla="*/ 0 h 6972216"/>
                <a:gd name="connsiteX1" fmla="*/ 5419493 w 9255512"/>
                <a:gd name="connsiteY1" fmla="*/ 13855 h 6972216"/>
                <a:gd name="connsiteX2" fmla="*/ 9255512 w 9255512"/>
                <a:gd name="connsiteY2" fmla="*/ 6972216 h 6972216"/>
                <a:gd name="connsiteX3" fmla="*/ 0 w 9255512"/>
                <a:gd name="connsiteY3" fmla="*/ 6972216 h 6972216"/>
                <a:gd name="connsiteX4" fmla="*/ 4696691 w 9255512"/>
                <a:gd name="connsiteY4" fmla="*/ 0 h 6972216"/>
                <a:gd name="connsiteX0" fmla="*/ 4142510 w 9255512"/>
                <a:gd name="connsiteY0" fmla="*/ 13854 h 6958361"/>
                <a:gd name="connsiteX1" fmla="*/ 5419493 w 9255512"/>
                <a:gd name="connsiteY1" fmla="*/ 0 h 6958361"/>
                <a:gd name="connsiteX2" fmla="*/ 9255512 w 9255512"/>
                <a:gd name="connsiteY2" fmla="*/ 6958361 h 6958361"/>
                <a:gd name="connsiteX3" fmla="*/ 0 w 9255512"/>
                <a:gd name="connsiteY3" fmla="*/ 6958361 h 6958361"/>
                <a:gd name="connsiteX4" fmla="*/ 4142510 w 9255512"/>
                <a:gd name="connsiteY4" fmla="*/ 13854 h 6958361"/>
                <a:gd name="connsiteX0" fmla="*/ 4197928 w 9255512"/>
                <a:gd name="connsiteY0" fmla="*/ 0 h 6958362"/>
                <a:gd name="connsiteX1" fmla="*/ 5419493 w 9255512"/>
                <a:gd name="connsiteY1" fmla="*/ 1 h 6958362"/>
                <a:gd name="connsiteX2" fmla="*/ 9255512 w 9255512"/>
                <a:gd name="connsiteY2" fmla="*/ 6958362 h 6958362"/>
                <a:gd name="connsiteX3" fmla="*/ 0 w 9255512"/>
                <a:gd name="connsiteY3" fmla="*/ 6958362 h 6958362"/>
                <a:gd name="connsiteX4" fmla="*/ 4197928 w 9255512"/>
                <a:gd name="connsiteY4" fmla="*/ 0 h 6958362"/>
                <a:gd name="connsiteX0" fmla="*/ 0 w 5057584"/>
                <a:gd name="connsiteY0" fmla="*/ 0 h 6958362"/>
                <a:gd name="connsiteX1" fmla="*/ 1221565 w 5057584"/>
                <a:gd name="connsiteY1" fmla="*/ 1 h 6958362"/>
                <a:gd name="connsiteX2" fmla="*/ 5057584 w 5057584"/>
                <a:gd name="connsiteY2" fmla="*/ 6958362 h 6958362"/>
                <a:gd name="connsiteX3" fmla="*/ 290945 w 5057584"/>
                <a:gd name="connsiteY3" fmla="*/ 6930653 h 6958362"/>
                <a:gd name="connsiteX4" fmla="*/ 0 w 5057584"/>
                <a:gd name="connsiteY4" fmla="*/ 0 h 6958362"/>
                <a:gd name="connsiteX0" fmla="*/ 69273 w 5126857"/>
                <a:gd name="connsiteY0" fmla="*/ 0 h 6958362"/>
                <a:gd name="connsiteX1" fmla="*/ 1290838 w 5126857"/>
                <a:gd name="connsiteY1" fmla="*/ 1 h 6958362"/>
                <a:gd name="connsiteX2" fmla="*/ 5126857 w 5126857"/>
                <a:gd name="connsiteY2" fmla="*/ 6958362 h 6958362"/>
                <a:gd name="connsiteX3" fmla="*/ 0 w 5126857"/>
                <a:gd name="connsiteY3" fmla="*/ 6889089 h 6958362"/>
                <a:gd name="connsiteX4" fmla="*/ 69273 w 5126857"/>
                <a:gd name="connsiteY4" fmla="*/ 0 h 6958362"/>
                <a:gd name="connsiteX0" fmla="*/ 41564 w 5126857"/>
                <a:gd name="connsiteY0" fmla="*/ 0 h 6958362"/>
                <a:gd name="connsiteX1" fmla="*/ 1290838 w 5126857"/>
                <a:gd name="connsiteY1" fmla="*/ 1 h 6958362"/>
                <a:gd name="connsiteX2" fmla="*/ 5126857 w 5126857"/>
                <a:gd name="connsiteY2" fmla="*/ 6958362 h 6958362"/>
                <a:gd name="connsiteX3" fmla="*/ 0 w 5126857"/>
                <a:gd name="connsiteY3" fmla="*/ 6889089 h 6958362"/>
                <a:gd name="connsiteX4" fmla="*/ 41564 w 5126857"/>
                <a:gd name="connsiteY4" fmla="*/ 0 h 6958362"/>
                <a:gd name="connsiteX0" fmla="*/ 1 w 5126857"/>
                <a:gd name="connsiteY0" fmla="*/ 0 h 6958362"/>
                <a:gd name="connsiteX1" fmla="*/ 1290838 w 5126857"/>
                <a:gd name="connsiteY1" fmla="*/ 1 h 6958362"/>
                <a:gd name="connsiteX2" fmla="*/ 5126857 w 5126857"/>
                <a:gd name="connsiteY2" fmla="*/ 6958362 h 6958362"/>
                <a:gd name="connsiteX3" fmla="*/ 0 w 5126857"/>
                <a:gd name="connsiteY3" fmla="*/ 6889089 h 6958362"/>
                <a:gd name="connsiteX4" fmla="*/ 1 w 5126857"/>
                <a:gd name="connsiteY4" fmla="*/ 0 h 6958362"/>
                <a:gd name="connsiteX0" fmla="*/ 1 w 5085293"/>
                <a:gd name="connsiteY0" fmla="*/ 0 h 6902944"/>
                <a:gd name="connsiteX1" fmla="*/ 1290838 w 5085293"/>
                <a:gd name="connsiteY1" fmla="*/ 1 h 6902944"/>
                <a:gd name="connsiteX2" fmla="*/ 5085293 w 5085293"/>
                <a:gd name="connsiteY2" fmla="*/ 6902944 h 6902944"/>
                <a:gd name="connsiteX3" fmla="*/ 0 w 5085293"/>
                <a:gd name="connsiteY3" fmla="*/ 6889089 h 6902944"/>
                <a:gd name="connsiteX4" fmla="*/ 1 w 5085293"/>
                <a:gd name="connsiteY4" fmla="*/ 0 h 690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5293" h="6902944">
                  <a:moveTo>
                    <a:pt x="1" y="0"/>
                  </a:moveTo>
                  <a:lnTo>
                    <a:pt x="1290838" y="1"/>
                  </a:lnTo>
                  <a:lnTo>
                    <a:pt x="5085293" y="6902944"/>
                  </a:lnTo>
                  <a:lnTo>
                    <a:pt x="0" y="6889089"/>
                  </a:lnTo>
                  <a:cubicBezTo>
                    <a:pt x="0" y="4592726"/>
                    <a:pt x="1" y="2296363"/>
                    <a:pt x="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 panose="020B0503030202020304" pitchFamily="34" charset="0"/>
              </a:endParaRPr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3087BA45-A0CC-4C30-B5AF-E163ABCF0719}"/>
                </a:ext>
              </a:extLst>
            </p:cNvPr>
            <p:cNvSpPr txBox="1">
              <a:spLocks/>
            </p:cNvSpPr>
            <p:nvPr/>
          </p:nvSpPr>
          <p:spPr>
            <a:xfrm>
              <a:off x="9317792" y="4974320"/>
              <a:ext cx="6529330" cy="14227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.AppleSystemUIFont" charset="-120"/>
                <a:buNone/>
                <a:defRPr sz="2400" kern="120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.AppleSystemUIFont" charset="-120"/>
                <a:buNone/>
                <a:defRPr sz="2000" kern="120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.AppleSystemUIFont" charset="-120"/>
                <a:buNone/>
                <a:defRPr sz="1800" kern="120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.AppleSystemUIFont" charset="-120"/>
                <a:buNone/>
                <a:defRPr sz="1600" kern="120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.AppleSystemUIFont" charset="-120"/>
                <a:buNone/>
                <a:defRPr sz="1600" kern="120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 b="1" i="1" spc="20">
                  <a:solidFill>
                    <a:schemeClr val="accent1"/>
                  </a:solidFill>
                  <a:latin typeface="Clear Sans" charset="0"/>
                  <a:ea typeface="Clear Sans" charset="0"/>
                  <a:cs typeface="Clear Sans" charset="0"/>
                </a:rPr>
                <a:t>Go far. Do well.</a:t>
              </a:r>
            </a:p>
            <a:p>
              <a:r>
                <a:rPr lang="en-US" sz="2000" spc="20">
                  <a:solidFill>
                    <a:schemeClr val="bg1"/>
                  </a:solidFill>
                  <a:latin typeface="Clear Sans" charset="0"/>
                  <a:ea typeface="Clear Sans" charset="0"/>
                  <a:cs typeface="Clear Sans" charset="0"/>
                </a:rPr>
                <a:t>(800) 987-2015</a:t>
              </a:r>
            </a:p>
            <a:p>
              <a:r>
                <a:rPr lang="en-US" sz="2000" spc="20">
                  <a:solidFill>
                    <a:schemeClr val="bg1"/>
                  </a:solidFill>
                  <a:latin typeface="Clear Sans" charset="0"/>
                  <a:ea typeface="Clear Sans" charset="0"/>
                  <a:cs typeface="Clear Sans" charset="0"/>
                </a:rPr>
                <a:t>GoFarWell.com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00998D-CA53-401E-A643-D27F1E2E6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04"/>
            <a:stretch/>
          </p:blipFill>
          <p:spPr>
            <a:xfrm>
              <a:off x="9411271" y="4029642"/>
              <a:ext cx="2145729" cy="733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439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78" y="0"/>
            <a:ext cx="12222178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34726" y="0"/>
            <a:ext cx="12226725" cy="6858000"/>
          </a:xfrm>
          <a:prstGeom prst="rect">
            <a:avLst/>
          </a:prstGeom>
          <a:gradFill flip="none" rotWithShape="1">
            <a:gsLst>
              <a:gs pos="37000">
                <a:schemeClr val="accent1">
                  <a:lumMod val="5000"/>
                  <a:lumOff val="95000"/>
                  <a:alpha val="0"/>
                </a:schemeClr>
              </a:gs>
              <a:gs pos="56000">
                <a:schemeClr val="bg2">
                  <a:alpha val="74000"/>
                </a:schemeClr>
              </a:gs>
              <a:gs pos="74000">
                <a:schemeClr val="bg2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lear Sans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39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78" y="0"/>
            <a:ext cx="12222178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34726" y="0"/>
            <a:ext cx="12226725" cy="6858000"/>
          </a:xfrm>
          <a:prstGeom prst="rect">
            <a:avLst/>
          </a:prstGeom>
          <a:gradFill flip="none" rotWithShape="1">
            <a:gsLst>
              <a:gs pos="37000">
                <a:schemeClr val="accent1">
                  <a:lumMod val="5000"/>
                  <a:lumOff val="95000"/>
                  <a:alpha val="0"/>
                </a:schemeClr>
              </a:gs>
              <a:gs pos="56000">
                <a:schemeClr val="bg2">
                  <a:alpha val="74000"/>
                </a:schemeClr>
              </a:gs>
              <a:gs pos="74000">
                <a:schemeClr val="bg2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lear Sans Regular" charset="0"/>
            </a:endParaRP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384D2DBA-57F2-44CF-9E23-8670FD01EC0D}"/>
              </a:ext>
            </a:extLst>
          </p:cNvPr>
          <p:cNvSpPr/>
          <p:nvPr userDrawn="1"/>
        </p:nvSpPr>
        <p:spPr>
          <a:xfrm>
            <a:off x="-52752" y="0"/>
            <a:ext cx="9200427" cy="6866792"/>
          </a:xfrm>
          <a:custGeom>
            <a:avLst/>
            <a:gdLst>
              <a:gd name="connsiteX0" fmla="*/ 0 w 9255512"/>
              <a:gd name="connsiteY0" fmla="*/ 0 h 6958361"/>
              <a:gd name="connsiteX1" fmla="*/ 5419493 w 9255512"/>
              <a:gd name="connsiteY1" fmla="*/ 0 h 6958361"/>
              <a:gd name="connsiteX2" fmla="*/ 9255512 w 9255512"/>
              <a:gd name="connsiteY2" fmla="*/ 6958361 h 6958361"/>
              <a:gd name="connsiteX3" fmla="*/ 0 w 9255512"/>
              <a:gd name="connsiteY3" fmla="*/ 6958361 h 6958361"/>
              <a:gd name="connsiteX4" fmla="*/ 0 w 9255512"/>
              <a:gd name="connsiteY4" fmla="*/ 0 h 6958361"/>
              <a:gd name="connsiteX0" fmla="*/ 0 w 9189410"/>
              <a:gd name="connsiteY0" fmla="*/ 0 h 6958361"/>
              <a:gd name="connsiteX1" fmla="*/ 5419493 w 9189410"/>
              <a:gd name="connsiteY1" fmla="*/ 0 h 6958361"/>
              <a:gd name="connsiteX2" fmla="*/ 9189410 w 9189410"/>
              <a:gd name="connsiteY2" fmla="*/ 6848192 h 6958361"/>
              <a:gd name="connsiteX3" fmla="*/ 0 w 9189410"/>
              <a:gd name="connsiteY3" fmla="*/ 6958361 h 6958361"/>
              <a:gd name="connsiteX4" fmla="*/ 0 w 9189410"/>
              <a:gd name="connsiteY4" fmla="*/ 0 h 6958361"/>
              <a:gd name="connsiteX0" fmla="*/ 11017 w 9200427"/>
              <a:gd name="connsiteY0" fmla="*/ 0 h 6870226"/>
              <a:gd name="connsiteX1" fmla="*/ 5430510 w 9200427"/>
              <a:gd name="connsiteY1" fmla="*/ 0 h 6870226"/>
              <a:gd name="connsiteX2" fmla="*/ 9200427 w 9200427"/>
              <a:gd name="connsiteY2" fmla="*/ 6848192 h 6870226"/>
              <a:gd name="connsiteX3" fmla="*/ 0 w 9200427"/>
              <a:gd name="connsiteY3" fmla="*/ 6870226 h 6870226"/>
              <a:gd name="connsiteX4" fmla="*/ 11017 w 9200427"/>
              <a:gd name="connsiteY4" fmla="*/ 0 h 6870226"/>
              <a:gd name="connsiteX0" fmla="*/ 11017 w 9200427"/>
              <a:gd name="connsiteY0" fmla="*/ 0 h 6848192"/>
              <a:gd name="connsiteX1" fmla="*/ 5430510 w 9200427"/>
              <a:gd name="connsiteY1" fmla="*/ 0 h 6848192"/>
              <a:gd name="connsiteX2" fmla="*/ 9200427 w 9200427"/>
              <a:gd name="connsiteY2" fmla="*/ 6848192 h 6848192"/>
              <a:gd name="connsiteX3" fmla="*/ 0 w 9200427"/>
              <a:gd name="connsiteY3" fmla="*/ 6837176 h 6848192"/>
              <a:gd name="connsiteX4" fmla="*/ 11017 w 9200427"/>
              <a:gd name="connsiteY4" fmla="*/ 0 h 684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0427" h="6848192">
                <a:moveTo>
                  <a:pt x="11017" y="0"/>
                </a:moveTo>
                <a:lnTo>
                  <a:pt x="5430510" y="0"/>
                </a:lnTo>
                <a:lnTo>
                  <a:pt x="9200427" y="6848192"/>
                </a:lnTo>
                <a:lnTo>
                  <a:pt x="0" y="6837176"/>
                </a:lnTo>
                <a:cubicBezTo>
                  <a:pt x="3672" y="4547101"/>
                  <a:pt x="7345" y="2290075"/>
                  <a:pt x="1101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 panose="020B05030302020203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35862-0A7D-476A-82F8-D639D71992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794" y="5217864"/>
            <a:ext cx="2057790" cy="104032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41D16-ED47-4CE6-B32C-23797950B8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8215" y="1054100"/>
            <a:ext cx="4895385" cy="3427413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5000" cap="all" spc="100" smtClean="0">
                <a:solidFill>
                  <a:schemeClr val="accent1"/>
                </a:solidFill>
                <a:latin typeface="Knockout 29 Junior Ltweight" panose="02000506040000020004" pitchFamily="50" charset="0"/>
                <a:ea typeface="Knockout 29 Junior Ltweight" panose="02000506040000020004" pitchFamily="50" charset="0"/>
                <a:cs typeface="Knockout 29 Junior Ltweight" panose="02000506040000020004" pitchFamily="50" charset="0"/>
              </a:defRPr>
            </a:lvl1pPr>
            <a:lvl2pPr>
              <a:defRPr lang="en-US" sz="1800" smtClean="0">
                <a:solidFill>
                  <a:schemeClr val="tx1"/>
                </a:solidFill>
                <a:latin typeface="Knockout 29 Junior Ltweight" panose="02000506040000020004" pitchFamily="50" charset="0"/>
              </a:defRPr>
            </a:lvl2pPr>
            <a:lvl3pPr>
              <a:defRPr lang="en-US" sz="1800" smtClean="0">
                <a:solidFill>
                  <a:schemeClr val="tx1"/>
                </a:solidFill>
                <a:latin typeface="Knockout 29 Junior Ltweight" panose="02000506040000020004" pitchFamily="50" charset="0"/>
              </a:defRPr>
            </a:lvl3pPr>
            <a:lvl4pPr>
              <a:defRPr lang="en-US" smtClean="0">
                <a:solidFill>
                  <a:schemeClr val="tx1"/>
                </a:solidFill>
                <a:latin typeface="Knockout 29 Junior Ltweight" panose="02000506040000020004" pitchFamily="50" charset="0"/>
              </a:defRPr>
            </a:lvl4pPr>
            <a:lvl5pPr>
              <a:defRPr lang="en-US">
                <a:solidFill>
                  <a:schemeClr val="tx1"/>
                </a:solidFill>
                <a:latin typeface="Knockout 29 Junior Ltweight" panose="02000506040000020004" pitchFamily="50" charset="0"/>
              </a:defRPr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ENTER A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1646826-356F-41C4-892C-86E3730EC8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8214" y="4573588"/>
            <a:ext cx="4895385" cy="896937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1700" i="1" spc="20" smtClean="0">
                <a:solidFill>
                  <a:schemeClr val="bg1"/>
                </a:solidFill>
                <a:latin typeface="Clear Sans"/>
                <a:cs typeface="Clear Sans"/>
              </a:defRPr>
            </a:lvl1pPr>
            <a:lvl2pPr>
              <a:defRPr lang="en-US" sz="20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>
              <a:defRPr lang="en-US" sz="1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>
              <a:defRPr lang="en-US" sz="16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>
              <a:defRPr lang="en-US"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</a:lstStyle>
          <a:p>
            <a:pPr marL="0" lvl="0" indent="0">
              <a:lnSpc>
                <a:spcPts val="2500"/>
              </a:lnSpc>
              <a:spcBef>
                <a:spcPts val="1800"/>
              </a:spcBef>
              <a:spcAft>
                <a:spcPts val="1200"/>
              </a:spcAft>
              <a:buNone/>
            </a:pPr>
            <a:r>
              <a:rPr lang="en-US"/>
              <a:t>Enter a Summary</a:t>
            </a:r>
          </a:p>
        </p:txBody>
      </p:sp>
    </p:spTree>
    <p:extLst>
      <p:ext uri="{BB962C8B-B14F-4D97-AF65-F5344CB8AC3E}">
        <p14:creationId xmlns:p14="http://schemas.microsoft.com/office/powerpoint/2010/main" val="87803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4 Categori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118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lear Sans Regular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FA45C-D130-4ADC-B7AA-458DD74C4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4746"/>
            <a:ext cx="10515600" cy="68567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Summary title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292FA0FA-0617-413D-A8CB-2C99FCE9DD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300419"/>
            <a:ext cx="10515600" cy="415374"/>
          </a:xfrm>
        </p:spPr>
        <p:txBody>
          <a:bodyPr/>
          <a:lstStyle>
            <a:lvl1pPr marL="0" indent="0" algn="ctr">
              <a:buNone/>
              <a:defRPr sz="2400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Summary 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8BCC8B-B419-4817-833C-52668AFF10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0465" y="2316967"/>
            <a:ext cx="1829192" cy="562952"/>
          </a:xfr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Category 1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E7B949B-5091-4929-837F-3CBE69B38B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8857" y="2321363"/>
            <a:ext cx="1829193" cy="562952"/>
          </a:xfr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Category 2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D2601B0-386B-486A-B2CA-349D61B2D7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3555" y="2316967"/>
            <a:ext cx="1829192" cy="562952"/>
          </a:xfr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Category 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AE1A3C-E981-4345-B18E-F355F530AEAE}"/>
              </a:ext>
            </a:extLst>
          </p:cNvPr>
          <p:cNvGrpSpPr/>
          <p:nvPr userDrawn="1"/>
        </p:nvGrpSpPr>
        <p:grpSpPr>
          <a:xfrm>
            <a:off x="6683225" y="4044045"/>
            <a:ext cx="1209852" cy="1209852"/>
            <a:chOff x="7956234" y="4021831"/>
            <a:chExt cx="1209852" cy="120985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CE639D5-71AB-4092-B23A-3EE1B7F97863}"/>
                </a:ext>
              </a:extLst>
            </p:cNvPr>
            <p:cNvSpPr/>
            <p:nvPr/>
          </p:nvSpPr>
          <p:spPr>
            <a:xfrm>
              <a:off x="7956234" y="4021831"/>
              <a:ext cx="1209852" cy="12098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 descr="DNA">
              <a:extLst>
                <a:ext uri="{FF2B5EF4-FFF2-40B4-BE49-F238E27FC236}">
                  <a16:creationId xmlns:a16="http://schemas.microsoft.com/office/drawing/2014/main" id="{65FC0813-9825-4BFA-A2A8-E92DC8975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62839">
              <a:off x="8171075" y="4250394"/>
              <a:ext cx="822960" cy="822960"/>
            </a:xfrm>
            <a:prstGeom prst="rect">
              <a:avLst/>
            </a:prstGeom>
          </p:spPr>
        </p:pic>
        <p:pic>
          <p:nvPicPr>
            <p:cNvPr id="15" name="Graphic 14" descr="DNA">
              <a:extLst>
                <a:ext uri="{FF2B5EF4-FFF2-40B4-BE49-F238E27FC236}">
                  <a16:creationId xmlns:a16="http://schemas.microsoft.com/office/drawing/2014/main" id="{B5540801-7043-4EEB-AA19-C0D652A15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62839">
              <a:off x="8146040" y="4208083"/>
              <a:ext cx="822960" cy="82296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6C4ECE-7675-4C6F-B8EE-559C208D3EC3}"/>
              </a:ext>
            </a:extLst>
          </p:cNvPr>
          <p:cNvGrpSpPr/>
          <p:nvPr userDrawn="1"/>
        </p:nvGrpSpPr>
        <p:grpSpPr>
          <a:xfrm>
            <a:off x="1850135" y="4027566"/>
            <a:ext cx="1209852" cy="1209852"/>
            <a:chOff x="622211" y="4027566"/>
            <a:chExt cx="1209852" cy="12098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213FAD5-B14E-4BB6-B0D3-6B114C602F6B}"/>
                </a:ext>
              </a:extLst>
            </p:cNvPr>
            <p:cNvSpPr/>
            <p:nvPr/>
          </p:nvSpPr>
          <p:spPr>
            <a:xfrm>
              <a:off x="622211" y="4027566"/>
              <a:ext cx="1209852" cy="1209852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Circles with arrows">
              <a:extLst>
                <a:ext uri="{FF2B5EF4-FFF2-40B4-BE49-F238E27FC236}">
                  <a16:creationId xmlns:a16="http://schemas.microsoft.com/office/drawing/2014/main" id="{7C801594-A162-4C28-9F8D-4E657B658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3882" y="4159515"/>
              <a:ext cx="1078934" cy="1025242"/>
            </a:xfrm>
            <a:prstGeom prst="rect">
              <a:avLst/>
            </a:prstGeom>
          </p:spPr>
        </p:pic>
        <p:pic>
          <p:nvPicPr>
            <p:cNvPr id="19" name="Graphic 18" descr="Circles with arrows">
              <a:extLst>
                <a:ext uri="{FF2B5EF4-FFF2-40B4-BE49-F238E27FC236}">
                  <a16:creationId xmlns:a16="http://schemas.microsoft.com/office/drawing/2014/main" id="{03FB2FFE-02B8-4F2C-A6C6-527681077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7670" y="4119871"/>
              <a:ext cx="1078934" cy="102524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3A49EF-6C89-49D4-B165-B77083CB2AE4}"/>
              </a:ext>
            </a:extLst>
          </p:cNvPr>
          <p:cNvGrpSpPr/>
          <p:nvPr userDrawn="1"/>
        </p:nvGrpSpPr>
        <p:grpSpPr>
          <a:xfrm>
            <a:off x="4258527" y="4021831"/>
            <a:ext cx="1209852" cy="1209852"/>
            <a:chOff x="3066974" y="3551314"/>
            <a:chExt cx="1209852" cy="120985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3DB97B6-A7F7-4664-8505-FDAAA9892490}"/>
                </a:ext>
              </a:extLst>
            </p:cNvPr>
            <p:cNvSpPr/>
            <p:nvPr/>
          </p:nvSpPr>
          <p:spPr>
            <a:xfrm>
              <a:off x="3066974" y="3551314"/>
              <a:ext cx="1209852" cy="1209852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2CCF922-1E3E-4FC6-B3B6-9834386AB15E}"/>
                </a:ext>
              </a:extLst>
            </p:cNvPr>
            <p:cNvGrpSpPr/>
            <p:nvPr/>
          </p:nvGrpSpPr>
          <p:grpSpPr>
            <a:xfrm>
              <a:off x="3291821" y="3757880"/>
              <a:ext cx="767528" cy="783874"/>
              <a:chOff x="3318455" y="3775636"/>
              <a:chExt cx="767528" cy="783874"/>
            </a:xfrm>
          </p:grpSpPr>
          <p:pic>
            <p:nvPicPr>
              <p:cNvPr id="23" name="Graphic 22" descr="Route (Two Pins With A Path)">
                <a:extLst>
                  <a:ext uri="{FF2B5EF4-FFF2-40B4-BE49-F238E27FC236}">
                    <a16:creationId xmlns:a16="http://schemas.microsoft.com/office/drawing/2014/main" id="{E8B1D1DD-9249-40D0-B177-92C25EA7CB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342880" y="3816407"/>
                <a:ext cx="743103" cy="743103"/>
              </a:xfrm>
              <a:prstGeom prst="rect">
                <a:avLst/>
              </a:prstGeom>
            </p:spPr>
          </p:pic>
          <p:pic>
            <p:nvPicPr>
              <p:cNvPr id="24" name="Graphic 23" descr="Route (Two Pins With A Path)">
                <a:extLst>
                  <a:ext uri="{FF2B5EF4-FFF2-40B4-BE49-F238E27FC236}">
                    <a16:creationId xmlns:a16="http://schemas.microsoft.com/office/drawing/2014/main" id="{65AF134C-34B9-48A1-BBEC-D56BD526C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18455" y="3775636"/>
                <a:ext cx="743103" cy="743103"/>
              </a:xfrm>
              <a:prstGeom prst="rect">
                <a:avLst/>
              </a:prstGeom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2E4F4EB-CBE3-4BFB-B47D-AAC094299E03}"/>
              </a:ext>
            </a:extLst>
          </p:cNvPr>
          <p:cNvGrpSpPr/>
          <p:nvPr userDrawn="1"/>
        </p:nvGrpSpPr>
        <p:grpSpPr>
          <a:xfrm>
            <a:off x="9063856" y="4021831"/>
            <a:ext cx="1209852" cy="1209852"/>
            <a:chOff x="5569613" y="3551314"/>
            <a:chExt cx="1209852" cy="120985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9519F9A-9151-4273-A4DD-63AF9070A4BB}"/>
                </a:ext>
              </a:extLst>
            </p:cNvPr>
            <p:cNvSpPr/>
            <p:nvPr/>
          </p:nvSpPr>
          <p:spPr>
            <a:xfrm>
              <a:off x="5569613" y="3551314"/>
              <a:ext cx="1209852" cy="12098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C5F7C20-7DD7-4EE3-82C7-BDDAC5A4F89B}"/>
                </a:ext>
              </a:extLst>
            </p:cNvPr>
            <p:cNvGrpSpPr/>
            <p:nvPr/>
          </p:nvGrpSpPr>
          <p:grpSpPr>
            <a:xfrm>
              <a:off x="5701767" y="3681865"/>
              <a:ext cx="938468" cy="948749"/>
              <a:chOff x="6367931" y="4554402"/>
              <a:chExt cx="938468" cy="948749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712F339-E3D9-4BD0-A074-0AE4E58658CB}"/>
                  </a:ext>
                </a:extLst>
              </p:cNvPr>
              <p:cNvGrpSpPr/>
              <p:nvPr/>
            </p:nvGrpSpPr>
            <p:grpSpPr>
              <a:xfrm>
                <a:off x="6391999" y="4588751"/>
                <a:ext cx="914400" cy="914400"/>
                <a:chOff x="6391999" y="4588751"/>
                <a:chExt cx="914400" cy="914400"/>
              </a:xfrm>
            </p:grpSpPr>
            <p:pic>
              <p:nvPicPr>
                <p:cNvPr id="38" name="Graphic 37" descr="Connections">
                  <a:extLst>
                    <a:ext uri="{FF2B5EF4-FFF2-40B4-BE49-F238E27FC236}">
                      <a16:creationId xmlns:a16="http://schemas.microsoft.com/office/drawing/2014/main" id="{38BFD3B3-B2C4-4718-B0B2-B7E8C27C22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91999" y="4588751"/>
                  <a:ext cx="914400" cy="914400"/>
                </a:xfrm>
                <a:prstGeom prst="rect">
                  <a:avLst/>
                </a:prstGeom>
              </p:spPr>
            </p:pic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5B1A26BD-FDA8-4A20-AF74-3FCB81E88540}"/>
                    </a:ext>
                  </a:extLst>
                </p:cNvPr>
                <p:cNvGrpSpPr/>
                <p:nvPr/>
              </p:nvGrpSpPr>
              <p:grpSpPr>
                <a:xfrm>
                  <a:off x="6469259" y="4688286"/>
                  <a:ext cx="783855" cy="715330"/>
                  <a:chOff x="5524415" y="4863857"/>
                  <a:chExt cx="783855" cy="715330"/>
                </a:xfrm>
                <a:solidFill>
                  <a:schemeClr val="accent2">
                    <a:lumMod val="75000"/>
                  </a:schemeClr>
                </a:solidFill>
              </p:grpSpPr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0B23E06E-57C3-4176-A2C6-3D595FCF2073}"/>
                      </a:ext>
                    </a:extLst>
                  </p:cNvPr>
                  <p:cNvSpPr/>
                  <p:nvPr/>
                </p:nvSpPr>
                <p:spPr>
                  <a:xfrm>
                    <a:off x="5524415" y="5073064"/>
                    <a:ext cx="198655" cy="2103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4C9188BC-509E-469A-B131-F4D56AEA9574}"/>
                      </a:ext>
                    </a:extLst>
                  </p:cNvPr>
                  <p:cNvSpPr/>
                  <p:nvPr/>
                </p:nvSpPr>
                <p:spPr>
                  <a:xfrm>
                    <a:off x="5791911" y="4863857"/>
                    <a:ext cx="140639" cy="13750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B1329B09-07F9-4167-8718-828F2E2366F6}"/>
                      </a:ext>
                    </a:extLst>
                  </p:cNvPr>
                  <p:cNvSpPr/>
                  <p:nvPr/>
                </p:nvSpPr>
                <p:spPr>
                  <a:xfrm>
                    <a:off x="6043296" y="4869372"/>
                    <a:ext cx="205955" cy="20137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1DAD73B0-C1C4-453C-BB4D-A3968231C24E}"/>
                      </a:ext>
                    </a:extLst>
                  </p:cNvPr>
                  <p:cNvSpPr/>
                  <p:nvPr/>
                </p:nvSpPr>
                <p:spPr>
                  <a:xfrm>
                    <a:off x="6175229" y="5153326"/>
                    <a:ext cx="133041" cy="13007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5BC6F020-64CE-49D2-8C6F-4412F0E196C2}"/>
                      </a:ext>
                    </a:extLst>
                  </p:cNvPr>
                  <p:cNvSpPr/>
                  <p:nvPr/>
                </p:nvSpPr>
                <p:spPr>
                  <a:xfrm>
                    <a:off x="5819485" y="5212665"/>
                    <a:ext cx="248195" cy="262796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89DA9EB3-0064-4C3A-9D9C-CAFE076F97AB}"/>
                      </a:ext>
                    </a:extLst>
                  </p:cNvPr>
                  <p:cNvSpPr/>
                  <p:nvPr/>
                </p:nvSpPr>
                <p:spPr>
                  <a:xfrm>
                    <a:off x="5612812" y="5451553"/>
                    <a:ext cx="130540" cy="12763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71C21E6-3AAB-42F7-8333-D0016396BAE8}"/>
                  </a:ext>
                </a:extLst>
              </p:cNvPr>
              <p:cNvGrpSpPr/>
              <p:nvPr/>
            </p:nvGrpSpPr>
            <p:grpSpPr>
              <a:xfrm>
                <a:off x="6367931" y="4554402"/>
                <a:ext cx="914400" cy="914400"/>
                <a:chOff x="5442555" y="4764266"/>
                <a:chExt cx="914400" cy="914400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1EF2FFDD-5D27-435C-84BA-42FFC0A61379}"/>
                    </a:ext>
                  </a:extLst>
                </p:cNvPr>
                <p:cNvGrpSpPr/>
                <p:nvPr/>
              </p:nvGrpSpPr>
              <p:grpSpPr>
                <a:xfrm>
                  <a:off x="5524415" y="4863857"/>
                  <a:ext cx="783855" cy="715330"/>
                  <a:chOff x="5524415" y="4863857"/>
                  <a:chExt cx="783855" cy="715330"/>
                </a:xfrm>
              </p:grpSpPr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566C85CF-18FD-4BB3-9814-017F202F73A7}"/>
                      </a:ext>
                    </a:extLst>
                  </p:cNvPr>
                  <p:cNvSpPr/>
                  <p:nvPr/>
                </p:nvSpPr>
                <p:spPr>
                  <a:xfrm>
                    <a:off x="5524415" y="5073064"/>
                    <a:ext cx="198655" cy="210341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3D963358-0503-4966-97BF-E82A19E7E101}"/>
                      </a:ext>
                    </a:extLst>
                  </p:cNvPr>
                  <p:cNvSpPr/>
                  <p:nvPr/>
                </p:nvSpPr>
                <p:spPr>
                  <a:xfrm>
                    <a:off x="5791911" y="4863857"/>
                    <a:ext cx="140639" cy="137508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3746FE00-B646-4FDC-A3C8-22E1C5940E01}"/>
                      </a:ext>
                    </a:extLst>
                  </p:cNvPr>
                  <p:cNvSpPr/>
                  <p:nvPr/>
                </p:nvSpPr>
                <p:spPr>
                  <a:xfrm>
                    <a:off x="6043296" y="4869372"/>
                    <a:ext cx="205955" cy="201371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335CD39B-B27C-40AE-9F4E-626436924B27}"/>
                      </a:ext>
                    </a:extLst>
                  </p:cNvPr>
                  <p:cNvSpPr/>
                  <p:nvPr/>
                </p:nvSpPr>
                <p:spPr>
                  <a:xfrm>
                    <a:off x="6175229" y="5153326"/>
                    <a:ext cx="133041" cy="130079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A2B23439-4DE0-4E75-B14F-DE4C06E1C42D}"/>
                      </a:ext>
                    </a:extLst>
                  </p:cNvPr>
                  <p:cNvSpPr/>
                  <p:nvPr/>
                </p:nvSpPr>
                <p:spPr>
                  <a:xfrm>
                    <a:off x="5819485" y="5212665"/>
                    <a:ext cx="248195" cy="262796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2891783D-32A2-42F4-A90D-E1C79E55B6E6}"/>
                      </a:ext>
                    </a:extLst>
                  </p:cNvPr>
                  <p:cNvSpPr/>
                  <p:nvPr/>
                </p:nvSpPr>
                <p:spPr>
                  <a:xfrm>
                    <a:off x="5612812" y="5451553"/>
                    <a:ext cx="130540" cy="12763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1" name="Graphic 30" descr="Connections">
                  <a:extLst>
                    <a:ext uri="{FF2B5EF4-FFF2-40B4-BE49-F238E27FC236}">
                      <a16:creationId xmlns:a16="http://schemas.microsoft.com/office/drawing/2014/main" id="{BA97416C-643C-4630-A2FA-4A14E1B85A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42555" y="4764266"/>
                  <a:ext cx="914400" cy="9144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2F32D691-4FA4-4993-8207-C555D942A0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53684" y="2316967"/>
            <a:ext cx="1830197" cy="562952"/>
          </a:xfr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Category 4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F454B40F-F9D6-4AD5-8135-8BC344C1FF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40465" y="2879918"/>
            <a:ext cx="1829192" cy="1033969"/>
          </a:xfrm>
        </p:spPr>
        <p:txBody>
          <a:bodyPr/>
          <a:lstStyle>
            <a:lvl1pPr marL="0" indent="0" algn="ctr">
              <a:buNone/>
              <a:defRPr sz="1400" b="0" i="1" cap="none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Category 1 Description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3EFECE7E-7D2E-4247-B53B-8B4E11A61E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48857" y="2879918"/>
            <a:ext cx="1829193" cy="1033969"/>
          </a:xfrm>
        </p:spPr>
        <p:txBody>
          <a:bodyPr/>
          <a:lstStyle>
            <a:lvl1pPr marL="0" indent="0" algn="ctr">
              <a:buNone/>
              <a:defRPr sz="1400" b="0" i="1" cap="none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Category 2 Description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7E038E8E-B9D4-47FC-AEAD-04484CCDC5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3555" y="2879918"/>
            <a:ext cx="1829192" cy="1033969"/>
          </a:xfrm>
        </p:spPr>
        <p:txBody>
          <a:bodyPr/>
          <a:lstStyle>
            <a:lvl1pPr marL="0" indent="0" algn="ctr">
              <a:buNone/>
              <a:defRPr sz="1400" b="0" i="1" cap="none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Category 3 Description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7DBB7CEE-BBA4-4EA3-B1DE-9EC2470B9B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53684" y="2879918"/>
            <a:ext cx="1830197" cy="1033969"/>
          </a:xfrm>
        </p:spPr>
        <p:txBody>
          <a:bodyPr/>
          <a:lstStyle>
            <a:lvl1pPr marL="0" indent="0" algn="ctr">
              <a:buNone/>
              <a:defRPr sz="1400" b="0" i="1" cap="none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Category 4 Description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7E62DDE-6AED-4021-9768-68B5AB9DEBE4}"/>
              </a:ext>
            </a:extLst>
          </p:cNvPr>
          <p:cNvCxnSpPr/>
          <p:nvPr userDrawn="1"/>
        </p:nvCxnSpPr>
        <p:spPr>
          <a:xfrm flipV="1">
            <a:off x="3647549" y="2879918"/>
            <a:ext cx="0" cy="2317497"/>
          </a:xfrm>
          <a:prstGeom prst="line">
            <a:avLst/>
          </a:prstGeom>
          <a:ln w="19050" cap="rnd">
            <a:solidFill>
              <a:schemeClr val="accent5">
                <a:lumMod val="60000"/>
                <a:lumOff val="4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0FF44A0-831F-4345-B521-416B1A56E752}"/>
              </a:ext>
            </a:extLst>
          </p:cNvPr>
          <p:cNvCxnSpPr/>
          <p:nvPr userDrawn="1"/>
        </p:nvCxnSpPr>
        <p:spPr>
          <a:xfrm flipV="1">
            <a:off x="6079250" y="2914186"/>
            <a:ext cx="0" cy="2317497"/>
          </a:xfrm>
          <a:prstGeom prst="line">
            <a:avLst/>
          </a:prstGeom>
          <a:ln w="19050" cap="rnd">
            <a:solidFill>
              <a:schemeClr val="accent5">
                <a:lumMod val="60000"/>
                <a:lumOff val="4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464A388-AFBA-4B27-8C1C-C90344381F09}"/>
              </a:ext>
            </a:extLst>
          </p:cNvPr>
          <p:cNvCxnSpPr/>
          <p:nvPr userDrawn="1"/>
        </p:nvCxnSpPr>
        <p:spPr>
          <a:xfrm flipV="1">
            <a:off x="8490854" y="2879918"/>
            <a:ext cx="0" cy="2317497"/>
          </a:xfrm>
          <a:prstGeom prst="line">
            <a:avLst/>
          </a:prstGeom>
          <a:ln w="19050" cap="rnd">
            <a:solidFill>
              <a:schemeClr val="accent5">
                <a:lumMod val="60000"/>
                <a:lumOff val="4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155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_Bar: Light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559AB2-4018-EA40-A7FE-61E79D2E607A}"/>
              </a:ext>
            </a:extLst>
          </p:cNvPr>
          <p:cNvSpPr/>
          <p:nvPr userDrawn="1"/>
        </p:nvSpPr>
        <p:spPr>
          <a:xfrm>
            <a:off x="0" y="0"/>
            <a:ext cx="12192000" cy="1188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lear Sans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27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_Bar: Dark Blue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E2779B1-76A5-4E34-8A06-09558E385D29}"/>
              </a:ext>
            </a:extLst>
          </p:cNvPr>
          <p:cNvSpPr/>
          <p:nvPr userDrawn="1"/>
        </p:nvSpPr>
        <p:spPr>
          <a:xfrm>
            <a:off x="0" y="4575"/>
            <a:ext cx="12192000" cy="1188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lear Sans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472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_Bar: Green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E2779B1-76A5-4E34-8A06-09558E385D29}"/>
              </a:ext>
            </a:extLst>
          </p:cNvPr>
          <p:cNvSpPr/>
          <p:nvPr userDrawn="1"/>
        </p:nvSpPr>
        <p:spPr>
          <a:xfrm>
            <a:off x="0" y="4575"/>
            <a:ext cx="12192000" cy="1188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lear Sans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_Bar: Oran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E2779B1-76A5-4E34-8A06-09558E385D29}"/>
              </a:ext>
            </a:extLst>
          </p:cNvPr>
          <p:cNvSpPr/>
          <p:nvPr userDrawn="1"/>
        </p:nvSpPr>
        <p:spPr>
          <a:xfrm>
            <a:off x="0" y="4575"/>
            <a:ext cx="12192000" cy="118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lear Sans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12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ction Title: Sun Spo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86CCE0-2D85-42D1-A492-EBF76C7CAFA2}"/>
              </a:ext>
            </a:extLst>
          </p:cNvPr>
          <p:cNvSpPr/>
          <p:nvPr userDrawn="1"/>
        </p:nvSpPr>
        <p:spPr>
          <a:xfrm>
            <a:off x="7089648" y="0"/>
            <a:ext cx="5102352" cy="6858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 panose="020B05030302020203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143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lear Sans Regular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39052A-C853-4284-87B0-68FD87BF2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58203"/>
            <a:ext cx="5030036" cy="1325563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Enter title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0282437A-56D7-480C-BE0E-D301FACDE4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2384424"/>
            <a:ext cx="5030037" cy="1044575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Enter DESCRIPTION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AE739B24-30AE-4DC6-813F-5AA1091AEB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3429000"/>
            <a:ext cx="5030037" cy="2546350"/>
          </a:xfrm>
        </p:spPr>
        <p:txBody>
          <a:bodyPr/>
          <a:lstStyle>
            <a:lvl1pPr marL="285750" indent="-285750">
              <a:buClr>
                <a:schemeClr val="accent2"/>
              </a:buClr>
              <a:buFont typeface="Clear Sans" panose="020B0503030202020304" pitchFamily="34" charset="0"/>
              <a:buChar char="+"/>
              <a:defRPr sz="1400" b="0">
                <a:solidFill>
                  <a:schemeClr val="tx2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lang="en-US" sz="1200" b="0" i="0" kern="1200" baseline="0" dirty="0">
                <a:solidFill>
                  <a:schemeClr val="tx2"/>
                </a:solidFill>
                <a:latin typeface="Clear Sans"/>
                <a:ea typeface="+mn-ea"/>
                <a:cs typeface="Clear Sans"/>
              </a:defRPr>
            </a:lvl2pPr>
            <a:lvl3pPr marL="457200" indent="0">
              <a:buFontTx/>
              <a:buNone/>
              <a:defRPr sz="1600"/>
            </a:lvl3pPr>
            <a:lvl4pPr marL="685800" indent="0">
              <a:buFontTx/>
              <a:buNone/>
              <a:defRPr sz="1400"/>
            </a:lvl4pPr>
            <a:lvl5pPr marL="914400" indent="0">
              <a:buFontTx/>
              <a:buNone/>
              <a:defRPr sz="1400"/>
            </a:lvl5pPr>
          </a:lstStyle>
          <a:p>
            <a:pPr marL="285750" lvl="1" indent="-285750" algn="l" defTabSz="914400" rtl="0" eaLnBrk="1" fontAlgn="ctr" latinLnBrk="0" hangingPunct="1">
              <a:lnSpc>
                <a:spcPct val="15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Zapf Dingbats"/>
              <a:buChar char="✚"/>
            </a:pPr>
            <a:r>
              <a:rPr lang="en-US"/>
              <a:t>Detailed description of the purpose of the slide.</a:t>
            </a:r>
          </a:p>
          <a:p>
            <a:pPr marL="285750" lvl="1" indent="-285750" algn="l" defTabSz="914400" rtl="0" eaLnBrk="1" fontAlgn="ctr" latinLnBrk="0" hangingPunct="1">
              <a:lnSpc>
                <a:spcPct val="15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Zapf Dingbats"/>
              <a:buChar char="✚"/>
            </a:pP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198BB0F-9E9A-4B24-846A-93906C20832D}"/>
              </a:ext>
            </a:extLst>
          </p:cNvPr>
          <p:cNvSpPr txBox="1">
            <a:spLocks/>
          </p:cNvSpPr>
          <p:nvPr userDrawn="1"/>
        </p:nvSpPr>
        <p:spPr>
          <a:xfrm>
            <a:off x="5490331" y="6406400"/>
            <a:ext cx="1024442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spc="50">
                <a:solidFill>
                  <a:schemeClr val="tx2"/>
                </a:solidFill>
                <a:latin typeface="Clear Sans" charset="0"/>
                <a:ea typeface="Clear Sans" charset="0"/>
                <a:cs typeface="Clear Sans" charset="0"/>
              </a:rPr>
              <a:t>FarWell™  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9FC00F1-4550-41AC-8993-91709DDAE41B}"/>
              </a:ext>
            </a:extLst>
          </p:cNvPr>
          <p:cNvSpPr txBox="1">
            <a:spLocks/>
          </p:cNvSpPr>
          <p:nvPr userDrawn="1"/>
        </p:nvSpPr>
        <p:spPr>
          <a:xfrm>
            <a:off x="-1458523" y="6406400"/>
            <a:ext cx="7083393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spc="50">
                <a:solidFill>
                  <a:schemeClr val="tx2"/>
                </a:solidFill>
                <a:latin typeface="Clear Sans" charset="0"/>
                <a:ea typeface="Clear Sans" charset="0"/>
                <a:cs typeface="Clear Sans" charset="0"/>
              </a:rPr>
              <a:t>THE STATE OF CREDIT UNION STRATEGY |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F2F8D99-78BF-4B09-8505-CA8B7087FE13}"/>
              </a:ext>
            </a:extLst>
          </p:cNvPr>
          <p:cNvSpPr txBox="1">
            <a:spLocks/>
          </p:cNvSpPr>
          <p:nvPr userDrawn="1"/>
        </p:nvSpPr>
        <p:spPr>
          <a:xfrm>
            <a:off x="6404245" y="6406400"/>
            <a:ext cx="757989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50">
                <a:solidFill>
                  <a:schemeClr val="tx2"/>
                </a:solidFill>
                <a:latin typeface="Clear Sans" charset="0"/>
                <a:ea typeface="Clear Sans" charset="0"/>
                <a:cs typeface="Clear Sans" charset="0"/>
              </a:rPr>
              <a:t>|  </a:t>
            </a:r>
            <a:fld id="{FEFA4927-45B1-6B41-BB19-496B84DD3133}" type="slidenum">
              <a:rPr lang="en-US" sz="1200" spc="50" smtClean="0">
                <a:solidFill>
                  <a:schemeClr val="tx2"/>
                </a:solidFill>
                <a:latin typeface="Clear Sans" charset="0"/>
                <a:ea typeface="Clear Sans" charset="0"/>
                <a:cs typeface="Clear Sans" charset="0"/>
              </a:rPr>
              <a:t>‹#›</a:t>
            </a:fld>
            <a:endParaRPr lang="en-US" sz="1200" b="1" spc="50">
              <a:solidFill>
                <a:schemeClr val="tx2"/>
              </a:solidFill>
              <a:latin typeface="Clear Sans" charset="0"/>
              <a:ea typeface="Clear Sans" charset="0"/>
              <a:cs typeface="Clear Sans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5E4F22-1014-4E24-B7E4-80D037DE74E2}"/>
              </a:ext>
            </a:extLst>
          </p:cNvPr>
          <p:cNvSpPr/>
          <p:nvPr userDrawn="1"/>
        </p:nvSpPr>
        <p:spPr>
          <a:xfrm rot="2719206">
            <a:off x="9402410" y="5445726"/>
            <a:ext cx="520346" cy="5183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19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Section Title: Sun Spo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8127E7-732A-475E-9087-4C6B85FBC361}"/>
              </a:ext>
            </a:extLst>
          </p:cNvPr>
          <p:cNvSpPr/>
          <p:nvPr userDrawn="1"/>
        </p:nvSpPr>
        <p:spPr>
          <a:xfrm>
            <a:off x="7089648" y="0"/>
            <a:ext cx="5102352" cy="6858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 panose="020B05030302020203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143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Clear Sans Regular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39052A-C853-4284-87B0-68FD87BF2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58203"/>
            <a:ext cx="5030036" cy="1325563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Enter title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0282437A-56D7-480C-BE0E-D301FACDE4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2384424"/>
            <a:ext cx="5030037" cy="1044575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Enter DESCRIPTION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AE739B24-30AE-4DC6-813F-5AA1091AEB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3429000"/>
            <a:ext cx="5030037" cy="2546350"/>
          </a:xfrm>
        </p:spPr>
        <p:txBody>
          <a:bodyPr/>
          <a:lstStyle>
            <a:lvl1pPr marL="285750" indent="-285750">
              <a:buClr>
                <a:schemeClr val="accent2"/>
              </a:buClr>
              <a:buFont typeface="Clear Sans" panose="020B0503030202020304" pitchFamily="34" charset="0"/>
              <a:buChar char="+"/>
              <a:defRPr sz="1400" b="0">
                <a:solidFill>
                  <a:schemeClr val="tx2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lang="en-US" sz="1200" b="0" i="0" kern="1200" baseline="0" dirty="0">
                <a:solidFill>
                  <a:schemeClr val="tx2"/>
                </a:solidFill>
                <a:latin typeface="Clear Sans"/>
                <a:ea typeface="+mn-ea"/>
                <a:cs typeface="Clear Sans"/>
              </a:defRPr>
            </a:lvl2pPr>
            <a:lvl3pPr marL="457200" indent="0">
              <a:buFontTx/>
              <a:buNone/>
              <a:defRPr sz="1600"/>
            </a:lvl3pPr>
            <a:lvl4pPr marL="685800" indent="0">
              <a:buFontTx/>
              <a:buNone/>
              <a:defRPr sz="1400"/>
            </a:lvl4pPr>
            <a:lvl5pPr marL="914400" indent="0">
              <a:buFontTx/>
              <a:buNone/>
              <a:defRPr sz="1400"/>
            </a:lvl5pPr>
          </a:lstStyle>
          <a:p>
            <a:pPr marL="285750" lvl="1" indent="-285750" algn="l" defTabSz="914400" rtl="0" eaLnBrk="1" fontAlgn="ctr" latinLnBrk="0" hangingPunct="1">
              <a:lnSpc>
                <a:spcPct val="15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Zapf Dingbats"/>
              <a:buChar char="✚"/>
            </a:pPr>
            <a:r>
              <a:rPr lang="en-US"/>
              <a:t>Detailed description of the purpose of the slide.</a:t>
            </a:r>
          </a:p>
          <a:p>
            <a:pPr marL="285750" lvl="1" indent="-285750" algn="l" defTabSz="914400" rtl="0" eaLnBrk="1" fontAlgn="ctr" latinLnBrk="0" hangingPunct="1">
              <a:lnSpc>
                <a:spcPct val="15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Zapf Dingbats"/>
              <a:buChar char="✚"/>
            </a:pP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198BB0F-9E9A-4B24-846A-93906C20832D}"/>
              </a:ext>
            </a:extLst>
          </p:cNvPr>
          <p:cNvSpPr txBox="1">
            <a:spLocks/>
          </p:cNvSpPr>
          <p:nvPr userDrawn="1"/>
        </p:nvSpPr>
        <p:spPr>
          <a:xfrm>
            <a:off x="5575721" y="6406400"/>
            <a:ext cx="1024442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spc="50">
                <a:solidFill>
                  <a:schemeClr val="tx2"/>
                </a:solidFill>
                <a:latin typeface="Clear Sans" charset="0"/>
                <a:ea typeface="Clear Sans" charset="0"/>
                <a:cs typeface="Clear Sans" charset="0"/>
              </a:rPr>
              <a:t>FarWell™  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9FC00F1-4550-41AC-8993-91709DDAE41B}"/>
              </a:ext>
            </a:extLst>
          </p:cNvPr>
          <p:cNvSpPr txBox="1">
            <a:spLocks/>
          </p:cNvSpPr>
          <p:nvPr userDrawn="1"/>
        </p:nvSpPr>
        <p:spPr>
          <a:xfrm>
            <a:off x="-1373133" y="6406400"/>
            <a:ext cx="7083393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spc="50">
                <a:solidFill>
                  <a:schemeClr val="tx2"/>
                </a:solidFill>
                <a:latin typeface="Clear Sans" charset="0"/>
                <a:ea typeface="Clear Sans" charset="0"/>
                <a:cs typeface="Clear Sans" charset="0"/>
              </a:rPr>
              <a:t>THE STATE OF CREDIT UNION STRATEGY |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F2F8D99-78BF-4B09-8505-CA8B7087FE13}"/>
              </a:ext>
            </a:extLst>
          </p:cNvPr>
          <p:cNvSpPr txBox="1">
            <a:spLocks/>
          </p:cNvSpPr>
          <p:nvPr userDrawn="1"/>
        </p:nvSpPr>
        <p:spPr>
          <a:xfrm>
            <a:off x="6489635" y="6406400"/>
            <a:ext cx="757989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50">
                <a:solidFill>
                  <a:schemeClr val="tx2"/>
                </a:solidFill>
                <a:latin typeface="Clear Sans" charset="0"/>
                <a:ea typeface="Clear Sans" charset="0"/>
                <a:cs typeface="Clear Sans" charset="0"/>
              </a:rPr>
              <a:t>|  </a:t>
            </a:r>
            <a:fld id="{FEFA4927-45B1-6B41-BB19-496B84DD3133}" type="slidenum">
              <a:rPr lang="en-US" sz="1200" spc="50" smtClean="0">
                <a:solidFill>
                  <a:schemeClr val="tx2"/>
                </a:solidFill>
                <a:latin typeface="Clear Sans" charset="0"/>
                <a:ea typeface="Clear Sans" charset="0"/>
                <a:cs typeface="Clear Sans" charset="0"/>
              </a:rPr>
              <a:t>‹#›</a:t>
            </a:fld>
            <a:endParaRPr lang="en-US" sz="1200" b="1" spc="50">
              <a:solidFill>
                <a:schemeClr val="tx2"/>
              </a:solidFill>
              <a:latin typeface="Clear Sans" charset="0"/>
              <a:ea typeface="Clear Sans" charset="0"/>
              <a:cs typeface="Clear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930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6C297C-27F9-4621-B53D-1BE7C145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21E2B-F1BE-434B-9A98-54AFEC89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772EA66-07D3-400A-ABCB-0439260B21F5}"/>
              </a:ext>
            </a:extLst>
          </p:cNvPr>
          <p:cNvSpPr txBox="1">
            <a:spLocks/>
          </p:cNvSpPr>
          <p:nvPr userDrawn="1"/>
        </p:nvSpPr>
        <p:spPr>
          <a:xfrm>
            <a:off x="10420139" y="6370584"/>
            <a:ext cx="1024442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spc="50">
                <a:solidFill>
                  <a:schemeClr val="tx2"/>
                </a:solidFill>
                <a:latin typeface="Clear Sans" charset="0"/>
                <a:ea typeface="Clear Sans" charset="0"/>
                <a:cs typeface="Clear Sans" charset="0"/>
              </a:rPr>
              <a:t>FarWell™  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D2BD1A-5985-4491-A4E4-5415C4ADD7D4}"/>
              </a:ext>
            </a:extLst>
          </p:cNvPr>
          <p:cNvSpPr txBox="1">
            <a:spLocks/>
          </p:cNvSpPr>
          <p:nvPr userDrawn="1"/>
        </p:nvSpPr>
        <p:spPr>
          <a:xfrm>
            <a:off x="3471285" y="6370584"/>
            <a:ext cx="7083393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spc="50">
                <a:solidFill>
                  <a:schemeClr val="tx2"/>
                </a:solidFill>
                <a:latin typeface="Clear Sans" charset="0"/>
                <a:ea typeface="Clear Sans" charset="0"/>
                <a:cs typeface="Clear Sans" charset="0"/>
              </a:rPr>
              <a:t>THE STATE OF CREDIT UNION STRATEGY |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6F2D006-F7B6-4AAC-B365-695EBF9DABCD}"/>
              </a:ext>
            </a:extLst>
          </p:cNvPr>
          <p:cNvSpPr txBox="1">
            <a:spLocks/>
          </p:cNvSpPr>
          <p:nvPr userDrawn="1"/>
        </p:nvSpPr>
        <p:spPr>
          <a:xfrm>
            <a:off x="11334053" y="6370584"/>
            <a:ext cx="757989" cy="301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50">
                <a:solidFill>
                  <a:schemeClr val="tx2"/>
                </a:solidFill>
                <a:latin typeface="Clear Sans" charset="0"/>
                <a:ea typeface="Clear Sans" charset="0"/>
                <a:cs typeface="Clear Sans" charset="0"/>
              </a:rPr>
              <a:t>|  </a:t>
            </a:r>
            <a:fld id="{FEFA4927-45B1-6B41-BB19-496B84DD3133}" type="slidenum">
              <a:rPr lang="en-US" sz="1200" spc="50" smtClean="0">
                <a:solidFill>
                  <a:schemeClr val="tx2"/>
                </a:solidFill>
                <a:latin typeface="Clear Sans" charset="0"/>
                <a:ea typeface="Clear Sans" charset="0"/>
                <a:cs typeface="Clear Sans" charset="0"/>
              </a:rPr>
              <a:t>‹#›</a:t>
            </a:fld>
            <a:endParaRPr lang="en-US" sz="1200" b="1" spc="50">
              <a:solidFill>
                <a:schemeClr val="tx2"/>
              </a:solidFill>
              <a:latin typeface="Clear Sans" charset="0"/>
              <a:ea typeface="Clear Sans" charset="0"/>
              <a:cs typeface="Clear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91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716" r:id="rId2"/>
    <p:sldLayoutId id="2147483691" r:id="rId3"/>
    <p:sldLayoutId id="2147483717" r:id="rId4"/>
    <p:sldLayoutId id="2147483718" r:id="rId5"/>
    <p:sldLayoutId id="2147483719" r:id="rId6"/>
    <p:sldLayoutId id="2147483720" r:id="rId7"/>
    <p:sldLayoutId id="2147483766" r:id="rId8"/>
    <p:sldLayoutId id="2147483783" r:id="rId9"/>
    <p:sldLayoutId id="2147483809" r:id="rId10"/>
    <p:sldLayoutId id="2147483811" r:id="rId11"/>
    <p:sldLayoutId id="2147483795" r:id="rId12"/>
    <p:sldLayoutId id="2147483744" r:id="rId13"/>
    <p:sldLayoutId id="2147483797" r:id="rId14"/>
    <p:sldLayoutId id="2147483728" r:id="rId15"/>
    <p:sldLayoutId id="2147483663" r:id="rId16"/>
    <p:sldLayoutId id="214748381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cap="all" baseline="0">
          <a:solidFill>
            <a:schemeClr val="tx1"/>
          </a:solidFill>
          <a:latin typeface="Knockout 30 Junior Welterwt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.AppleSystemUIFont" charset="-120"/>
        <a:buNone/>
        <a:defRPr sz="2800" b="0" i="0" kern="1200" baseline="0">
          <a:solidFill>
            <a:schemeClr val="tx2"/>
          </a:solidFill>
          <a:latin typeface="Clear Sans" panose="020B0503030202020304" pitchFamily="34" charset="0"/>
          <a:ea typeface="+mn-ea"/>
          <a:cs typeface="Clear Sans" panose="020B05030302020203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+"/>
        <a:defRPr sz="2400" b="0" i="0" kern="1200" baseline="0">
          <a:solidFill>
            <a:schemeClr val="tx2"/>
          </a:solidFill>
          <a:latin typeface="Clear Sans" panose="020B0503030202020304" pitchFamily="34" charset="0"/>
          <a:ea typeface="+mn-ea"/>
          <a:cs typeface="Clear Sans" panose="020B05030302020203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+"/>
        <a:defRPr sz="2000" b="0" i="0" kern="1200" baseline="0">
          <a:solidFill>
            <a:schemeClr val="tx2"/>
          </a:solidFill>
          <a:latin typeface="Clear Sans" panose="020B0503030202020304" pitchFamily="34" charset="0"/>
          <a:ea typeface="+mn-ea"/>
          <a:cs typeface="Clear Sans" panose="020B0503030202020304" pitchFamily="34" charset="0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+"/>
        <a:defRPr sz="1800" b="0" i="0" kern="1200" baseline="0">
          <a:solidFill>
            <a:schemeClr val="tx2"/>
          </a:solidFill>
          <a:latin typeface="Clear Sans" panose="020B0503030202020304" pitchFamily="34" charset="0"/>
          <a:ea typeface="+mn-ea"/>
          <a:cs typeface="Clear Sans" panose="020B0503030202020304" pitchFamily="34" charset="0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+"/>
        <a:defRPr sz="1800" b="0" i="0" kern="1200" baseline="0">
          <a:solidFill>
            <a:schemeClr val="tx2"/>
          </a:solidFill>
          <a:latin typeface="Clear Sans" panose="020B0503030202020304" pitchFamily="34" charset="0"/>
          <a:ea typeface="+mn-ea"/>
          <a:cs typeface="Clear Sans" panose="020B05030302020203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D37D6925-1DFC-B543-AA36-B54CBDACC40B}"/>
              </a:ext>
            </a:extLst>
          </p:cNvPr>
          <p:cNvSpPr/>
          <p:nvPr/>
        </p:nvSpPr>
        <p:spPr>
          <a:xfrm>
            <a:off x="0" y="0"/>
            <a:ext cx="9200427" cy="6866792"/>
          </a:xfrm>
          <a:custGeom>
            <a:avLst/>
            <a:gdLst>
              <a:gd name="connsiteX0" fmla="*/ 0 w 9255512"/>
              <a:gd name="connsiteY0" fmla="*/ 0 h 6958361"/>
              <a:gd name="connsiteX1" fmla="*/ 5419493 w 9255512"/>
              <a:gd name="connsiteY1" fmla="*/ 0 h 6958361"/>
              <a:gd name="connsiteX2" fmla="*/ 9255512 w 9255512"/>
              <a:gd name="connsiteY2" fmla="*/ 6958361 h 6958361"/>
              <a:gd name="connsiteX3" fmla="*/ 0 w 9255512"/>
              <a:gd name="connsiteY3" fmla="*/ 6958361 h 6958361"/>
              <a:gd name="connsiteX4" fmla="*/ 0 w 9255512"/>
              <a:gd name="connsiteY4" fmla="*/ 0 h 6958361"/>
              <a:gd name="connsiteX0" fmla="*/ 0 w 9189410"/>
              <a:gd name="connsiteY0" fmla="*/ 0 h 6958361"/>
              <a:gd name="connsiteX1" fmla="*/ 5419493 w 9189410"/>
              <a:gd name="connsiteY1" fmla="*/ 0 h 6958361"/>
              <a:gd name="connsiteX2" fmla="*/ 9189410 w 9189410"/>
              <a:gd name="connsiteY2" fmla="*/ 6848192 h 6958361"/>
              <a:gd name="connsiteX3" fmla="*/ 0 w 9189410"/>
              <a:gd name="connsiteY3" fmla="*/ 6958361 h 6958361"/>
              <a:gd name="connsiteX4" fmla="*/ 0 w 9189410"/>
              <a:gd name="connsiteY4" fmla="*/ 0 h 6958361"/>
              <a:gd name="connsiteX0" fmla="*/ 11017 w 9200427"/>
              <a:gd name="connsiteY0" fmla="*/ 0 h 6870226"/>
              <a:gd name="connsiteX1" fmla="*/ 5430510 w 9200427"/>
              <a:gd name="connsiteY1" fmla="*/ 0 h 6870226"/>
              <a:gd name="connsiteX2" fmla="*/ 9200427 w 9200427"/>
              <a:gd name="connsiteY2" fmla="*/ 6848192 h 6870226"/>
              <a:gd name="connsiteX3" fmla="*/ 0 w 9200427"/>
              <a:gd name="connsiteY3" fmla="*/ 6870226 h 6870226"/>
              <a:gd name="connsiteX4" fmla="*/ 11017 w 9200427"/>
              <a:gd name="connsiteY4" fmla="*/ 0 h 6870226"/>
              <a:gd name="connsiteX0" fmla="*/ 11017 w 9200427"/>
              <a:gd name="connsiteY0" fmla="*/ 0 h 6848192"/>
              <a:gd name="connsiteX1" fmla="*/ 5430510 w 9200427"/>
              <a:gd name="connsiteY1" fmla="*/ 0 h 6848192"/>
              <a:gd name="connsiteX2" fmla="*/ 9200427 w 9200427"/>
              <a:gd name="connsiteY2" fmla="*/ 6848192 h 6848192"/>
              <a:gd name="connsiteX3" fmla="*/ 0 w 9200427"/>
              <a:gd name="connsiteY3" fmla="*/ 6837176 h 6848192"/>
              <a:gd name="connsiteX4" fmla="*/ 11017 w 9200427"/>
              <a:gd name="connsiteY4" fmla="*/ 0 h 684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0427" h="6848192">
                <a:moveTo>
                  <a:pt x="11017" y="0"/>
                </a:moveTo>
                <a:lnTo>
                  <a:pt x="5430510" y="0"/>
                </a:lnTo>
                <a:lnTo>
                  <a:pt x="9200427" y="6848192"/>
                </a:lnTo>
                <a:lnTo>
                  <a:pt x="0" y="6837176"/>
                </a:lnTo>
                <a:cubicBezTo>
                  <a:pt x="3672" y="4547101"/>
                  <a:pt x="7345" y="2290075"/>
                  <a:pt x="1101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lear Sans" panose="020B05030302020203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AEF616-423F-3A4E-B7DA-42DC882C9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794" y="5217864"/>
            <a:ext cx="2057790" cy="1040328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128379EC-3114-2C42-AE7E-95748C2625A9}"/>
              </a:ext>
            </a:extLst>
          </p:cNvPr>
          <p:cNvSpPr txBox="1">
            <a:spLocks/>
          </p:cNvSpPr>
          <p:nvPr/>
        </p:nvSpPr>
        <p:spPr>
          <a:xfrm>
            <a:off x="1048215" y="3648340"/>
            <a:ext cx="4485685" cy="896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SystemUIFont" charset="-12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800"/>
              </a:spcBef>
              <a:spcAft>
                <a:spcPts val="120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kumimoji="0" lang="en-US" sz="1700" b="0" i="1" u="none" strike="noStrike" kern="1200" cap="none" spc="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ear Sans" charset="0"/>
                <a:ea typeface="Clear Sans" charset="0"/>
                <a:cs typeface="Clear Sans" charset="0"/>
              </a:rPr>
              <a:t>Presented by FarWell Project Advisors LLC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970B67-D743-3D47-A7E4-F48DCA38904F}"/>
              </a:ext>
            </a:extLst>
          </p:cNvPr>
          <p:cNvSpPr txBox="1">
            <a:spLocks/>
          </p:cNvSpPr>
          <p:nvPr/>
        </p:nvSpPr>
        <p:spPr>
          <a:xfrm>
            <a:off x="1048215" y="887329"/>
            <a:ext cx="5838360" cy="3140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EAC138"/>
                </a:solidFill>
                <a:effectLst/>
                <a:uLnTx/>
                <a:uFillTx/>
                <a:latin typeface="Knockout HTF29-JuniorLiteweight" pitchFamily="2" charset="0"/>
                <a:ea typeface="Knockout HTF29-JuniorLiteweight" charset="0"/>
                <a:cs typeface="Knockout HTF29-JuniorLiteweight" charset="0"/>
              </a:rPr>
              <a:t>The state of credit union strategy</a:t>
            </a:r>
            <a:b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nockout HTF29-JuniorLiteweight" pitchFamily="2" charset="0"/>
                <a:ea typeface="Knockout HTF29-JuniorLiteweight" charset="0"/>
                <a:cs typeface="Knockout HTF29-JuniorLiteweight" charset="0"/>
              </a:rPr>
            </a:b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nockout HTF29-JuniorLiteweight" pitchFamily="2" charset="0"/>
              <a:ea typeface="Knockout HTF29-JuniorLiteweight" charset="0"/>
              <a:cs typeface="Knockout HTF29-JuniorLiteweight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EFAFF7-F5D4-5445-B169-65E7D7DCF15A}"/>
              </a:ext>
            </a:extLst>
          </p:cNvPr>
          <p:cNvGrpSpPr/>
          <p:nvPr/>
        </p:nvGrpSpPr>
        <p:grpSpPr>
          <a:xfrm>
            <a:off x="2474727" y="4991699"/>
            <a:ext cx="5367357" cy="1204890"/>
            <a:chOff x="1777155" y="5183482"/>
            <a:chExt cx="5367357" cy="1204890"/>
          </a:xfrm>
        </p:grpSpPr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4B3DCC87-14F4-FF49-920C-ABA6BE4C4AB6}"/>
                </a:ext>
              </a:extLst>
            </p:cNvPr>
            <p:cNvSpPr txBox="1">
              <a:spLocks/>
            </p:cNvSpPr>
            <p:nvPr/>
          </p:nvSpPr>
          <p:spPr>
            <a:xfrm>
              <a:off x="2096728" y="5183482"/>
              <a:ext cx="5047784" cy="120489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.AppleSystemUIFont" charset="-120"/>
                <a:buNone/>
                <a:defRPr sz="2400" kern="120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.AppleSystemUIFont" charset="-120"/>
                <a:buNone/>
                <a:defRPr sz="2000" kern="120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.AppleSystemUIFont" charset="-120"/>
                <a:buNone/>
                <a:defRPr sz="1800" kern="120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.AppleSystemUIFont" charset="-120"/>
                <a:buNone/>
                <a:defRPr sz="1600" kern="120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.AppleSystemUIFont" charset="-120"/>
                <a:buNone/>
                <a:defRPr sz="1600" kern="120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.AppleSystemUIFont" charset="-120"/>
                <a:buNone/>
                <a:tabLst/>
                <a:defRPr/>
              </a:pPr>
              <a:r>
                <a:rPr kumimoji="0" lang="en-US" sz="1400" b="1" i="0" u="none" strike="noStrike" kern="1200" cap="none" spc="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lear Sans" charset="0"/>
                  <a:ea typeface="Clear Sans" charset="0"/>
                  <a:cs typeface="Clear Sans" charset="0"/>
                </a:rPr>
                <a:t>Catie McDonald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.AppleSystemUIFont" charset="-120"/>
                <a:buNone/>
                <a:tabLst/>
                <a:defRPr/>
              </a:pPr>
              <a:r>
                <a:rPr kumimoji="0" lang="en-US" sz="1400" b="0" i="0" u="none" strike="noStrike" kern="1200" cap="none" spc="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lear Sans" charset="0"/>
                  <a:ea typeface="Clear Sans" charset="0"/>
                  <a:cs typeface="Clear Sans" charset="0"/>
                </a:rPr>
                <a:t>FarWell™️ </a:t>
              </a:r>
              <a:r>
                <a:rPr lang="en-US" sz="1400" spc="50">
                  <a:solidFill>
                    <a:srgbClr val="FFFFFF"/>
                  </a:solidFill>
                  <a:latin typeface="Clear Sans" charset="0"/>
                  <a:ea typeface="Clear Sans" charset="0"/>
                  <a:cs typeface="Clear Sans" charset="0"/>
                </a:rPr>
                <a:t>S</a:t>
              </a:r>
              <a:r>
                <a:rPr kumimoji="0" lang="en-US" sz="1400" b="0" i="0" u="none" strike="noStrike" kern="1200" cap="none" spc="5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lear Sans" charset="0"/>
                  <a:ea typeface="Clear Sans" charset="0"/>
                  <a:cs typeface="Clear Sans" charset="0"/>
                </a:rPr>
                <a:t>enior</a:t>
              </a:r>
              <a:r>
                <a:rPr kumimoji="0" lang="en-US" sz="1400" b="0" i="0" u="none" strike="noStrike" kern="1200" cap="none" spc="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lear Sans" charset="0"/>
                  <a:ea typeface="Clear Sans" charset="0"/>
                  <a:cs typeface="Clear Sans" charset="0"/>
                </a:rPr>
                <a:t> Advisor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2A5806-E9BD-134D-BC9F-826930497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155" y="5502498"/>
              <a:ext cx="237628" cy="55655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23BDBD2-2E3A-6530-1D62-86EA5BF0E0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" y="4956048"/>
            <a:ext cx="1271016" cy="1271016"/>
          </a:xfrm>
          <a:prstGeom prst="ellipse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555281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E5FDD-23C3-9476-DD23-E5B1986FC2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854" y="2905518"/>
            <a:ext cx="12192000" cy="1584325"/>
          </a:xfrm>
        </p:spPr>
        <p:txBody>
          <a:bodyPr/>
          <a:lstStyle/>
          <a:p>
            <a:r>
              <a:rPr lang="en-US"/>
              <a:t>Where are you on the Strategy Horizon?</a:t>
            </a:r>
          </a:p>
          <a:p>
            <a:r>
              <a:rPr lang="en-US"/>
              <a:t>Where do you want to be? </a:t>
            </a:r>
          </a:p>
        </p:txBody>
      </p:sp>
    </p:spTree>
    <p:extLst>
      <p:ext uri="{BB962C8B-B14F-4D97-AF65-F5344CB8AC3E}">
        <p14:creationId xmlns:p14="http://schemas.microsoft.com/office/powerpoint/2010/main" val="2944440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7B5BA-738E-B661-EB5D-6EE590DB4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31" y="595866"/>
            <a:ext cx="6199598" cy="1325563"/>
          </a:xfrm>
        </p:spPr>
        <p:txBody>
          <a:bodyPr/>
          <a:lstStyle/>
          <a:p>
            <a:r>
              <a:rPr lang="en-US"/>
              <a:t>1. Flex your process muscle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4A4E4-56C8-E61A-A9C3-DD3CFF6559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/>
              <a:t>What is your strategy process?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cap="none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/>
              <a:t>How is your board involved?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cap="none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/>
              <a:t>Is it unique to you?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cap="none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/>
              <a:t>Is it conscious or organic?</a:t>
            </a:r>
          </a:p>
        </p:txBody>
      </p:sp>
    </p:spTree>
    <p:extLst>
      <p:ext uri="{BB962C8B-B14F-4D97-AF65-F5344CB8AC3E}">
        <p14:creationId xmlns:p14="http://schemas.microsoft.com/office/powerpoint/2010/main" val="2821856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2AEC3E-89CB-4BA9-D6E9-F87D35EE7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88" y="649129"/>
            <a:ext cx="6328611" cy="1325563"/>
          </a:xfrm>
        </p:spPr>
        <p:txBody>
          <a:bodyPr/>
          <a:lstStyle/>
          <a:p>
            <a:r>
              <a:rPr lang="en-US"/>
              <a:t>2. Rigid in fundaments but flexible in scheme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3812A4-0C61-0D57-A9BC-2127DCE027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384425"/>
            <a:ext cx="5030037" cy="10445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/>
              <a:t>Horizon 1 vs horizon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cap="non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 dirty="0"/>
              <a:t>Operational excellence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cap="non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 dirty="0"/>
              <a:t>What makes you, 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cap="non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 dirty="0"/>
              <a:t>Collaboration and cooperation</a:t>
            </a:r>
          </a:p>
        </p:txBody>
      </p:sp>
    </p:spTree>
    <p:extLst>
      <p:ext uri="{BB962C8B-B14F-4D97-AF65-F5344CB8AC3E}">
        <p14:creationId xmlns:p14="http://schemas.microsoft.com/office/powerpoint/2010/main" val="3099167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B76E32-6843-A5D1-9B1B-2953AE1C5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78" y="1119849"/>
            <a:ext cx="5943601" cy="1325563"/>
          </a:xfrm>
        </p:spPr>
        <p:txBody>
          <a:bodyPr/>
          <a:lstStyle/>
          <a:p>
            <a:r>
              <a:rPr lang="en-US"/>
              <a:t>3. table stakes &amp; trends have changed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CA6930-C26D-027F-1E52-10A3C71387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692648"/>
            <a:ext cx="5030037" cy="10445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/>
              <a:t>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cap="none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/>
              <a:t>Fintech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cap="none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/>
              <a:t>Branches</a:t>
            </a:r>
          </a:p>
        </p:txBody>
      </p:sp>
    </p:spTree>
    <p:extLst>
      <p:ext uri="{BB962C8B-B14F-4D97-AF65-F5344CB8AC3E}">
        <p14:creationId xmlns:p14="http://schemas.microsoft.com/office/powerpoint/2010/main" val="1689712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707F24-A7E2-51C8-CC7A-989DD9C15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53" y="788913"/>
            <a:ext cx="5835316" cy="1325563"/>
          </a:xfrm>
        </p:spPr>
        <p:txBody>
          <a:bodyPr/>
          <a:lstStyle/>
          <a:p>
            <a:r>
              <a:rPr lang="en-US"/>
              <a:t>4.  Your members, </a:t>
            </a:r>
            <a:br>
              <a:rPr lang="en-US"/>
            </a:br>
            <a:r>
              <a:rPr lang="en-US"/>
              <a:t>your members, </a:t>
            </a:r>
            <a:br>
              <a:rPr lang="en-US"/>
            </a:br>
            <a:r>
              <a:rPr lang="en-US"/>
              <a:t>your members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E6553-EBB5-C96F-204C-EB1C915E60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0678" y="2384425"/>
            <a:ext cx="5030037" cy="10445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/>
              <a:t>What do they need?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cap="none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/>
              <a:t>What are they facing?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cap="none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/>
              <a:t>How are they changing?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cap="none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/>
              <a:t>Your employees are members too</a:t>
            </a:r>
          </a:p>
        </p:txBody>
      </p:sp>
    </p:spTree>
    <p:extLst>
      <p:ext uri="{BB962C8B-B14F-4D97-AF65-F5344CB8AC3E}">
        <p14:creationId xmlns:p14="http://schemas.microsoft.com/office/powerpoint/2010/main" val="3740804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E1887-19DB-08A1-1405-AC28954A7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Strategy on the horizon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84462-6AE4-A9B8-EFD3-44614FB5F6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Ways to consciously move forward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14ABB-404A-7E2A-5F2B-77F059A56B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#1</a:t>
            </a:r>
            <a:br>
              <a:rPr lang="en-US"/>
            </a:br>
            <a:r>
              <a:rPr lang="en-US"/>
              <a:t>Process 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07BC2C-149E-8848-69D9-A94F169649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#2</a:t>
            </a:r>
            <a:br>
              <a:rPr lang="en-US"/>
            </a:br>
            <a:r>
              <a:rPr lang="en-US"/>
              <a:t>Flexibility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CFA6E5-C4EB-4C31-687F-AA197D5557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#3</a:t>
            </a:r>
            <a:br>
              <a:rPr lang="en-US"/>
            </a:br>
            <a:r>
              <a:rPr lang="en-US"/>
              <a:t>Trends?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BA5B79-1E42-A2BD-13B0-096B961666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#4</a:t>
            </a:r>
            <a:br>
              <a:rPr lang="en-US"/>
            </a:br>
            <a:r>
              <a:rPr lang="en-US"/>
              <a:t>Members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37DA24-4683-C049-96CB-44FB5A342A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Grow your strategic muscle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11F0AF-6350-69F4-C4B4-C6F04292A0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Perfect the basics so you can flex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0CA8409-0925-66C0-AF2F-F3FAB08D6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Understand your nice to haves vs your have to haves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0B424A1-C5FB-DA62-34EF-789C390C70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The center of all that you do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4E75D5-6927-A983-0D5A-03B1D81008C5}"/>
              </a:ext>
            </a:extLst>
          </p:cNvPr>
          <p:cNvSpPr/>
          <p:nvPr/>
        </p:nvSpPr>
        <p:spPr>
          <a:xfrm>
            <a:off x="1842413" y="4018548"/>
            <a:ext cx="1225296" cy="1225296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 panose="020B05030302020203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DDE13A0-B0A4-CCB1-E991-377148BF8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805" y="4013825"/>
            <a:ext cx="1225296" cy="122529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9490D0D-6D33-E5AD-A029-090396F7483E}"/>
              </a:ext>
            </a:extLst>
          </p:cNvPr>
          <p:cNvSpPr/>
          <p:nvPr/>
        </p:nvSpPr>
        <p:spPr>
          <a:xfrm>
            <a:off x="6675503" y="4013825"/>
            <a:ext cx="1280160" cy="1280160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 panose="020B05030302020203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848025C1-AF4B-2ECF-850A-D08DB4BD7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134" y="4013825"/>
            <a:ext cx="1225296" cy="122529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13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184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559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DBB852-8CB1-79A4-8EBF-DD701298DB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884968"/>
            <a:ext cx="12192000" cy="1584325"/>
          </a:xfrm>
        </p:spPr>
        <p:txBody>
          <a:bodyPr/>
          <a:lstStyle/>
          <a:p>
            <a:r>
              <a:rPr lang="en-US"/>
              <a:t>The state of credit union strategy is at an inflection point.  </a:t>
            </a:r>
          </a:p>
        </p:txBody>
      </p:sp>
    </p:spTree>
    <p:extLst>
      <p:ext uri="{BB962C8B-B14F-4D97-AF65-F5344CB8AC3E}">
        <p14:creationId xmlns:p14="http://schemas.microsoft.com/office/powerpoint/2010/main" val="1203178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6FF47E-D565-9DF7-59C5-C1BA290AC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742" y="2823324"/>
            <a:ext cx="12192000" cy="1584325"/>
          </a:xfrm>
        </p:spPr>
        <p:txBody>
          <a:bodyPr/>
          <a:lstStyle/>
          <a:p>
            <a:r>
              <a:rPr lang="en-US"/>
              <a:t>Credit unions are maintaining</a:t>
            </a:r>
          </a:p>
          <a:p>
            <a:r>
              <a:rPr lang="en-US"/>
              <a:t>vs</a:t>
            </a:r>
          </a:p>
          <a:p>
            <a:r>
              <a:rPr lang="en-US"/>
              <a:t>Credit unions are evolving and changing </a:t>
            </a:r>
          </a:p>
        </p:txBody>
      </p:sp>
    </p:spTree>
    <p:extLst>
      <p:ext uri="{BB962C8B-B14F-4D97-AF65-F5344CB8AC3E}">
        <p14:creationId xmlns:p14="http://schemas.microsoft.com/office/powerpoint/2010/main" val="2401469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68DF98A-B4D6-E2D2-15DF-A398C878D3D3}"/>
              </a:ext>
            </a:extLst>
          </p:cNvPr>
          <p:cNvSpPr txBox="1">
            <a:spLocks/>
          </p:cNvSpPr>
          <p:nvPr/>
        </p:nvSpPr>
        <p:spPr>
          <a:xfrm>
            <a:off x="139557" y="337344"/>
            <a:ext cx="10515600" cy="685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cap="all" baseline="0">
                <a:solidFill>
                  <a:schemeClr val="tx1"/>
                </a:solidFill>
                <a:latin typeface="Knockout 30 Junior Welterwt" pitchFamily="50" charset="0"/>
                <a:ea typeface="+mj-ea"/>
                <a:cs typeface="+mj-cs"/>
              </a:defRPr>
            </a:lvl1pPr>
          </a:lstStyle>
          <a:p>
            <a:r>
              <a:rPr lang="en-US"/>
              <a:t>Strategy Horizons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CEB6EC-B6C5-DCE5-34D7-396FBE4FB641}"/>
              </a:ext>
            </a:extLst>
          </p:cNvPr>
          <p:cNvSpPr/>
          <p:nvPr/>
        </p:nvSpPr>
        <p:spPr>
          <a:xfrm>
            <a:off x="1171254" y="3133619"/>
            <a:ext cx="2876764" cy="2085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Defend and expand current core business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F65ABC-F286-8C61-A075-C8429B0ABE1A}"/>
              </a:ext>
            </a:extLst>
          </p:cNvPr>
          <p:cNvSpPr/>
          <p:nvPr/>
        </p:nvSpPr>
        <p:spPr>
          <a:xfrm>
            <a:off x="4174733" y="2445253"/>
            <a:ext cx="3253482" cy="27740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Foster emerging new business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C19E8E-85A1-1194-F6BE-DC9D1656A4EE}"/>
              </a:ext>
            </a:extLst>
          </p:cNvPr>
          <p:cNvSpPr/>
          <p:nvPr/>
        </p:nvSpPr>
        <p:spPr>
          <a:xfrm>
            <a:off x="7554930" y="1849351"/>
            <a:ext cx="3253482" cy="336992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Seed future business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E80626-F253-6F7C-2E5E-BCD2BE41EEFC}"/>
              </a:ext>
            </a:extLst>
          </p:cNvPr>
          <p:cNvSpPr txBox="1"/>
          <p:nvPr/>
        </p:nvSpPr>
        <p:spPr>
          <a:xfrm>
            <a:off x="1808040" y="2482148"/>
            <a:ext cx="109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Horizon 1</a:t>
            </a:r>
            <a:br>
              <a:rPr lang="en-US" b="1"/>
            </a:br>
            <a:r>
              <a:rPr lang="en-US" b="1"/>
              <a:t>1-2 years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89377D-2C4D-52AA-D587-9C060AF96D1E}"/>
              </a:ext>
            </a:extLst>
          </p:cNvPr>
          <p:cNvSpPr txBox="1"/>
          <p:nvPr/>
        </p:nvSpPr>
        <p:spPr>
          <a:xfrm>
            <a:off x="5176251" y="1798922"/>
            <a:ext cx="109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Horizon 2</a:t>
            </a:r>
            <a:br>
              <a:rPr lang="en-US" b="1"/>
            </a:br>
            <a:r>
              <a:rPr lang="en-US" b="1"/>
              <a:t>3-5 years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103E6D-28E3-2D67-4958-1AEFB77A498E}"/>
              </a:ext>
            </a:extLst>
          </p:cNvPr>
          <p:cNvSpPr txBox="1"/>
          <p:nvPr/>
        </p:nvSpPr>
        <p:spPr>
          <a:xfrm>
            <a:off x="8527363" y="1203020"/>
            <a:ext cx="109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Horizon 3</a:t>
            </a:r>
            <a:br>
              <a:rPr lang="en-US" b="1"/>
            </a:br>
            <a:r>
              <a:rPr lang="en-US" b="1"/>
              <a:t>5+ years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B76773-983B-E0FC-0F47-2816760D37A7}"/>
              </a:ext>
            </a:extLst>
          </p:cNvPr>
          <p:cNvSpPr txBox="1"/>
          <p:nvPr/>
        </p:nvSpPr>
        <p:spPr>
          <a:xfrm>
            <a:off x="4527433" y="5300903"/>
            <a:ext cx="64091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https://www.mckinsey.com/capabilities/strategy-and-corporate-finance/our-insights/enduring-ideas-the-three-horizons-of-growth#</a:t>
            </a:r>
          </a:p>
        </p:txBody>
      </p:sp>
    </p:spTree>
    <p:extLst>
      <p:ext uri="{BB962C8B-B14F-4D97-AF65-F5344CB8AC3E}">
        <p14:creationId xmlns:p14="http://schemas.microsoft.com/office/powerpoint/2010/main" val="688559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68DF98A-B4D6-E2D2-15DF-A398C878D3D3}"/>
              </a:ext>
            </a:extLst>
          </p:cNvPr>
          <p:cNvSpPr txBox="1">
            <a:spLocks/>
          </p:cNvSpPr>
          <p:nvPr/>
        </p:nvSpPr>
        <p:spPr>
          <a:xfrm>
            <a:off x="139557" y="337344"/>
            <a:ext cx="11542160" cy="685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cap="all" baseline="0">
                <a:solidFill>
                  <a:schemeClr val="tx1"/>
                </a:solidFill>
                <a:latin typeface="Knockout 30 Junior Welterwt" pitchFamily="50" charset="0"/>
                <a:ea typeface="+mj-ea"/>
                <a:cs typeface="+mj-cs"/>
              </a:defRPr>
            </a:lvl1pPr>
          </a:lstStyle>
          <a:p>
            <a:r>
              <a:rPr lang="en-US"/>
              <a:t>State of Credit Union Strategy Horizons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D73FC6-706F-DD52-D5F2-7A528FD586FD}"/>
              </a:ext>
            </a:extLst>
          </p:cNvPr>
          <p:cNvSpPr txBox="1"/>
          <p:nvPr/>
        </p:nvSpPr>
        <p:spPr>
          <a:xfrm>
            <a:off x="3360347" y="5860943"/>
            <a:ext cx="547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Supported by: Planning Process and Board Involvement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51C8D033-A73A-8628-5FA9-46CDC6D35796}"/>
              </a:ext>
            </a:extLst>
          </p:cNvPr>
          <p:cNvSpPr/>
          <p:nvPr/>
        </p:nvSpPr>
        <p:spPr>
          <a:xfrm rot="16200000">
            <a:off x="5810304" y="631801"/>
            <a:ext cx="369332" cy="9935110"/>
          </a:xfrm>
          <a:prstGeom prst="leftBrace">
            <a:avLst>
              <a:gd name="adj1" fmla="val 5551"/>
              <a:gd name="adj2" fmla="val 50517"/>
            </a:avLst>
          </a:prstGeom>
          <a:ln w="38100">
            <a:solidFill>
              <a:srgbClr val="F159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E80626-F253-6F7C-2E5E-BCD2BE41EEFC}"/>
              </a:ext>
            </a:extLst>
          </p:cNvPr>
          <p:cNvSpPr txBox="1"/>
          <p:nvPr/>
        </p:nvSpPr>
        <p:spPr>
          <a:xfrm>
            <a:off x="1808040" y="2482148"/>
            <a:ext cx="109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Horizon 1</a:t>
            </a:r>
            <a:br>
              <a:rPr lang="en-US" b="1"/>
            </a:br>
            <a:r>
              <a:rPr lang="en-US" b="1"/>
              <a:t>1+ years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89377D-2C4D-52AA-D587-9C060AF96D1E}"/>
              </a:ext>
            </a:extLst>
          </p:cNvPr>
          <p:cNvSpPr txBox="1"/>
          <p:nvPr/>
        </p:nvSpPr>
        <p:spPr>
          <a:xfrm>
            <a:off x="5176251" y="1798922"/>
            <a:ext cx="109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Horizon 2</a:t>
            </a:r>
            <a:br>
              <a:rPr lang="en-US" b="1"/>
            </a:br>
            <a:r>
              <a:rPr lang="en-US" b="1"/>
              <a:t>2+ years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103E6D-28E3-2D67-4958-1AEFB77A498E}"/>
              </a:ext>
            </a:extLst>
          </p:cNvPr>
          <p:cNvSpPr txBox="1"/>
          <p:nvPr/>
        </p:nvSpPr>
        <p:spPr>
          <a:xfrm>
            <a:off x="8525376" y="1203020"/>
            <a:ext cx="1099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Horizon 3</a:t>
            </a:r>
            <a:br>
              <a:rPr lang="en-US" b="1"/>
            </a:br>
            <a:r>
              <a:rPr lang="en-US" b="1"/>
              <a:t>3+ years</a:t>
            </a:r>
          </a:p>
        </p:txBody>
      </p:sp>
    </p:spTree>
    <p:extLst>
      <p:ext uri="{BB962C8B-B14F-4D97-AF65-F5344CB8AC3E}">
        <p14:creationId xmlns:p14="http://schemas.microsoft.com/office/powerpoint/2010/main" val="2227644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68DF98A-B4D6-E2D2-15DF-A398C878D3D3}"/>
              </a:ext>
            </a:extLst>
          </p:cNvPr>
          <p:cNvSpPr txBox="1">
            <a:spLocks/>
          </p:cNvSpPr>
          <p:nvPr/>
        </p:nvSpPr>
        <p:spPr>
          <a:xfrm>
            <a:off x="139557" y="337344"/>
            <a:ext cx="11542160" cy="685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cap="all" baseline="0">
                <a:solidFill>
                  <a:schemeClr val="tx1"/>
                </a:solidFill>
                <a:latin typeface="Knockout 30 Junior Welterwt" pitchFamily="50" charset="0"/>
                <a:ea typeface="+mj-ea"/>
                <a:cs typeface="+mj-cs"/>
              </a:defRPr>
            </a:lvl1pPr>
          </a:lstStyle>
          <a:p>
            <a:r>
              <a:rPr lang="en-US"/>
              <a:t>State of Credit Union Strategy Horizons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CEB6EC-B6C5-DCE5-34D7-396FBE4FB641}"/>
              </a:ext>
            </a:extLst>
          </p:cNvPr>
          <p:cNvSpPr/>
          <p:nvPr/>
        </p:nvSpPr>
        <p:spPr>
          <a:xfrm>
            <a:off x="1171254" y="3133619"/>
            <a:ext cx="2876764" cy="2085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Reacts to trends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Maintains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Serves current members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D73FC6-706F-DD52-D5F2-7A528FD586FD}"/>
              </a:ext>
            </a:extLst>
          </p:cNvPr>
          <p:cNvSpPr txBox="1"/>
          <p:nvPr/>
        </p:nvSpPr>
        <p:spPr>
          <a:xfrm>
            <a:off x="3360347" y="5860943"/>
            <a:ext cx="547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Supported by: Planning Process and Board Involvement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51C8D033-A73A-8628-5FA9-46CDC6D35796}"/>
              </a:ext>
            </a:extLst>
          </p:cNvPr>
          <p:cNvSpPr/>
          <p:nvPr/>
        </p:nvSpPr>
        <p:spPr>
          <a:xfrm rot="16200000">
            <a:off x="5810304" y="631801"/>
            <a:ext cx="369332" cy="9935110"/>
          </a:xfrm>
          <a:prstGeom prst="leftBrace">
            <a:avLst>
              <a:gd name="adj1" fmla="val 5551"/>
              <a:gd name="adj2" fmla="val 50517"/>
            </a:avLst>
          </a:prstGeom>
          <a:ln w="38100">
            <a:solidFill>
              <a:srgbClr val="F159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E80626-F253-6F7C-2E5E-BCD2BE41EEFC}"/>
              </a:ext>
            </a:extLst>
          </p:cNvPr>
          <p:cNvSpPr txBox="1"/>
          <p:nvPr/>
        </p:nvSpPr>
        <p:spPr>
          <a:xfrm>
            <a:off x="1808040" y="2482148"/>
            <a:ext cx="109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Horizon 1</a:t>
            </a:r>
            <a:br>
              <a:rPr lang="en-US" b="1"/>
            </a:br>
            <a:r>
              <a:rPr lang="en-US" b="1"/>
              <a:t>1+ years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89377D-2C4D-52AA-D587-9C060AF96D1E}"/>
              </a:ext>
            </a:extLst>
          </p:cNvPr>
          <p:cNvSpPr txBox="1"/>
          <p:nvPr/>
        </p:nvSpPr>
        <p:spPr>
          <a:xfrm>
            <a:off x="5176251" y="1798922"/>
            <a:ext cx="109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Horizon 2</a:t>
            </a:r>
            <a:br>
              <a:rPr lang="en-US" b="1"/>
            </a:br>
            <a:r>
              <a:rPr lang="en-US" b="1"/>
              <a:t>2+ years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103E6D-28E3-2D67-4958-1AEFB77A498E}"/>
              </a:ext>
            </a:extLst>
          </p:cNvPr>
          <p:cNvSpPr txBox="1"/>
          <p:nvPr/>
        </p:nvSpPr>
        <p:spPr>
          <a:xfrm>
            <a:off x="8525376" y="1203020"/>
            <a:ext cx="1099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Horizon 3</a:t>
            </a:r>
            <a:br>
              <a:rPr lang="en-US" b="1"/>
            </a:br>
            <a:r>
              <a:rPr lang="en-US" b="1"/>
              <a:t>3+ years</a:t>
            </a:r>
          </a:p>
        </p:txBody>
      </p:sp>
    </p:spTree>
    <p:extLst>
      <p:ext uri="{BB962C8B-B14F-4D97-AF65-F5344CB8AC3E}">
        <p14:creationId xmlns:p14="http://schemas.microsoft.com/office/powerpoint/2010/main" val="1355073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68DF98A-B4D6-E2D2-15DF-A398C878D3D3}"/>
              </a:ext>
            </a:extLst>
          </p:cNvPr>
          <p:cNvSpPr txBox="1">
            <a:spLocks/>
          </p:cNvSpPr>
          <p:nvPr/>
        </p:nvSpPr>
        <p:spPr>
          <a:xfrm>
            <a:off x="139557" y="337344"/>
            <a:ext cx="11542160" cy="685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cap="all" baseline="0">
                <a:solidFill>
                  <a:schemeClr val="tx1"/>
                </a:solidFill>
                <a:latin typeface="Knockout 30 Junior Welterwt" pitchFamily="50" charset="0"/>
                <a:ea typeface="+mj-ea"/>
                <a:cs typeface="+mj-cs"/>
              </a:defRPr>
            </a:lvl1pPr>
          </a:lstStyle>
          <a:p>
            <a:r>
              <a:rPr lang="en-US"/>
              <a:t>State of Credit Union Strategy Horizons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CEB6EC-B6C5-DCE5-34D7-396FBE4FB641}"/>
              </a:ext>
            </a:extLst>
          </p:cNvPr>
          <p:cNvSpPr/>
          <p:nvPr/>
        </p:nvSpPr>
        <p:spPr>
          <a:xfrm>
            <a:off x="1171254" y="3133619"/>
            <a:ext cx="2876764" cy="2085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Reacts trends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Maintains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Serves current members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F65ABC-F286-8C61-A075-C8429B0ABE1A}"/>
              </a:ext>
            </a:extLst>
          </p:cNvPr>
          <p:cNvSpPr/>
          <p:nvPr/>
        </p:nvSpPr>
        <p:spPr>
          <a:xfrm>
            <a:off x="4174733" y="2445253"/>
            <a:ext cx="3253482" cy="27740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Plans to deal with change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Utilizes the credit union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Operational excellence, FinTech, employee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Understands membership, anticipates changing demographics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D73FC6-706F-DD52-D5F2-7A528FD586FD}"/>
              </a:ext>
            </a:extLst>
          </p:cNvPr>
          <p:cNvSpPr txBox="1"/>
          <p:nvPr/>
        </p:nvSpPr>
        <p:spPr>
          <a:xfrm>
            <a:off x="3360347" y="5860943"/>
            <a:ext cx="547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Supported by: Planning Process and Board Involvement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51C8D033-A73A-8628-5FA9-46CDC6D35796}"/>
              </a:ext>
            </a:extLst>
          </p:cNvPr>
          <p:cNvSpPr/>
          <p:nvPr/>
        </p:nvSpPr>
        <p:spPr>
          <a:xfrm rot="16200000">
            <a:off x="5810304" y="631801"/>
            <a:ext cx="369332" cy="9935110"/>
          </a:xfrm>
          <a:prstGeom prst="leftBrace">
            <a:avLst>
              <a:gd name="adj1" fmla="val 5551"/>
              <a:gd name="adj2" fmla="val 50517"/>
            </a:avLst>
          </a:prstGeom>
          <a:ln w="38100">
            <a:solidFill>
              <a:srgbClr val="F159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E80626-F253-6F7C-2E5E-BCD2BE41EEFC}"/>
              </a:ext>
            </a:extLst>
          </p:cNvPr>
          <p:cNvSpPr txBox="1"/>
          <p:nvPr/>
        </p:nvSpPr>
        <p:spPr>
          <a:xfrm>
            <a:off x="1808040" y="2482148"/>
            <a:ext cx="109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Horizon 1</a:t>
            </a:r>
            <a:br>
              <a:rPr lang="en-US" b="1"/>
            </a:br>
            <a:r>
              <a:rPr lang="en-US" b="1"/>
              <a:t>1+ years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89377D-2C4D-52AA-D587-9C060AF96D1E}"/>
              </a:ext>
            </a:extLst>
          </p:cNvPr>
          <p:cNvSpPr txBox="1"/>
          <p:nvPr/>
        </p:nvSpPr>
        <p:spPr>
          <a:xfrm>
            <a:off x="5176251" y="1798922"/>
            <a:ext cx="109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Horizon 2</a:t>
            </a:r>
            <a:br>
              <a:rPr lang="en-US" b="1"/>
            </a:br>
            <a:r>
              <a:rPr lang="en-US" b="1"/>
              <a:t>2+ years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103E6D-28E3-2D67-4958-1AEFB77A498E}"/>
              </a:ext>
            </a:extLst>
          </p:cNvPr>
          <p:cNvSpPr txBox="1"/>
          <p:nvPr/>
        </p:nvSpPr>
        <p:spPr>
          <a:xfrm>
            <a:off x="8525376" y="1203020"/>
            <a:ext cx="1099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Horizon 3</a:t>
            </a:r>
            <a:br>
              <a:rPr lang="en-US" b="1"/>
            </a:br>
            <a:r>
              <a:rPr lang="en-US" b="1"/>
              <a:t>3+ years</a:t>
            </a:r>
          </a:p>
        </p:txBody>
      </p:sp>
    </p:spTree>
    <p:extLst>
      <p:ext uri="{BB962C8B-B14F-4D97-AF65-F5344CB8AC3E}">
        <p14:creationId xmlns:p14="http://schemas.microsoft.com/office/powerpoint/2010/main" val="668817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68DF98A-B4D6-E2D2-15DF-A398C878D3D3}"/>
              </a:ext>
            </a:extLst>
          </p:cNvPr>
          <p:cNvSpPr txBox="1">
            <a:spLocks/>
          </p:cNvSpPr>
          <p:nvPr/>
        </p:nvSpPr>
        <p:spPr>
          <a:xfrm>
            <a:off x="139557" y="337344"/>
            <a:ext cx="11542160" cy="685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cap="all" baseline="0">
                <a:solidFill>
                  <a:schemeClr val="tx1"/>
                </a:solidFill>
                <a:latin typeface="Knockout 30 Junior Welterwt" pitchFamily="50" charset="0"/>
                <a:ea typeface="+mj-ea"/>
                <a:cs typeface="+mj-cs"/>
              </a:defRPr>
            </a:lvl1pPr>
          </a:lstStyle>
          <a:p>
            <a:r>
              <a:rPr lang="en-US"/>
              <a:t>State of Credit Union Strategy Horizons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CEB6EC-B6C5-DCE5-34D7-396FBE4FB641}"/>
              </a:ext>
            </a:extLst>
          </p:cNvPr>
          <p:cNvSpPr/>
          <p:nvPr/>
        </p:nvSpPr>
        <p:spPr>
          <a:xfrm>
            <a:off x="1171254" y="3133619"/>
            <a:ext cx="2876764" cy="2085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Reacts to trends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Maintains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Serves current members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F65ABC-F286-8C61-A075-C8429B0ABE1A}"/>
              </a:ext>
            </a:extLst>
          </p:cNvPr>
          <p:cNvSpPr/>
          <p:nvPr/>
        </p:nvSpPr>
        <p:spPr>
          <a:xfrm>
            <a:off x="4174733" y="2445253"/>
            <a:ext cx="3253482" cy="27740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Plans to deal with change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Utilizes the credit union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Operational excellence, FinTech, employee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Understands membership, anticipates changing demographics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C19E8E-85A1-1194-F6BE-DC9D1656A4EE}"/>
              </a:ext>
            </a:extLst>
          </p:cNvPr>
          <p:cNvSpPr/>
          <p:nvPr/>
        </p:nvSpPr>
        <p:spPr>
          <a:xfrm>
            <a:off x="7554930" y="1849351"/>
            <a:ext cx="3253482" cy="336992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Anticipates trends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Growth mindset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Understands and addresses FWBFA, DEI, and various trends as they pertain to members and employees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Strategic plan that is unique and specific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Decisions are conscious not organic </a:t>
            </a:r>
          </a:p>
          <a:p>
            <a:endParaRPr lang="en-US">
              <a:ln w="76200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D73FC6-706F-DD52-D5F2-7A528FD586FD}"/>
              </a:ext>
            </a:extLst>
          </p:cNvPr>
          <p:cNvSpPr txBox="1"/>
          <p:nvPr/>
        </p:nvSpPr>
        <p:spPr>
          <a:xfrm>
            <a:off x="3360347" y="5860943"/>
            <a:ext cx="547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Supported by: Planning Process and Board Involvement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51C8D033-A73A-8628-5FA9-46CDC6D35796}"/>
              </a:ext>
            </a:extLst>
          </p:cNvPr>
          <p:cNvSpPr/>
          <p:nvPr/>
        </p:nvSpPr>
        <p:spPr>
          <a:xfrm rot="16200000">
            <a:off x="5810304" y="631801"/>
            <a:ext cx="369332" cy="9935110"/>
          </a:xfrm>
          <a:prstGeom prst="leftBrace">
            <a:avLst>
              <a:gd name="adj1" fmla="val 5551"/>
              <a:gd name="adj2" fmla="val 50517"/>
            </a:avLst>
          </a:prstGeom>
          <a:ln w="38100">
            <a:solidFill>
              <a:srgbClr val="F159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E80626-F253-6F7C-2E5E-BCD2BE41EEFC}"/>
              </a:ext>
            </a:extLst>
          </p:cNvPr>
          <p:cNvSpPr txBox="1"/>
          <p:nvPr/>
        </p:nvSpPr>
        <p:spPr>
          <a:xfrm>
            <a:off x="1808040" y="2482148"/>
            <a:ext cx="109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Horizon 1</a:t>
            </a:r>
            <a:br>
              <a:rPr lang="en-US" b="1"/>
            </a:br>
            <a:r>
              <a:rPr lang="en-US" b="1"/>
              <a:t>1+ years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89377D-2C4D-52AA-D587-9C060AF96D1E}"/>
              </a:ext>
            </a:extLst>
          </p:cNvPr>
          <p:cNvSpPr txBox="1"/>
          <p:nvPr/>
        </p:nvSpPr>
        <p:spPr>
          <a:xfrm>
            <a:off x="5176251" y="1798922"/>
            <a:ext cx="109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Horizon 2</a:t>
            </a:r>
            <a:br>
              <a:rPr lang="en-US" b="1"/>
            </a:br>
            <a:r>
              <a:rPr lang="en-US" b="1"/>
              <a:t>2+ years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103E6D-28E3-2D67-4958-1AEFB77A498E}"/>
              </a:ext>
            </a:extLst>
          </p:cNvPr>
          <p:cNvSpPr txBox="1"/>
          <p:nvPr/>
        </p:nvSpPr>
        <p:spPr>
          <a:xfrm>
            <a:off x="8525376" y="1203020"/>
            <a:ext cx="1099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Horizon 3</a:t>
            </a:r>
            <a:br>
              <a:rPr lang="en-US" b="1"/>
            </a:br>
            <a:r>
              <a:rPr lang="en-US" b="1"/>
              <a:t>3+ years</a:t>
            </a:r>
          </a:p>
        </p:txBody>
      </p:sp>
    </p:spTree>
    <p:extLst>
      <p:ext uri="{BB962C8B-B14F-4D97-AF65-F5344CB8AC3E}">
        <p14:creationId xmlns:p14="http://schemas.microsoft.com/office/powerpoint/2010/main" val="2979363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818A3002-361D-0BD4-8520-1F703770F3A1}"/>
              </a:ext>
            </a:extLst>
          </p:cNvPr>
          <p:cNvSpPr/>
          <p:nvPr/>
        </p:nvSpPr>
        <p:spPr>
          <a:xfrm>
            <a:off x="6082088" y="1464748"/>
            <a:ext cx="4720975" cy="4478730"/>
          </a:xfrm>
          <a:prstGeom prst="flowChartConnector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8F948206-BAC3-33D7-6BF7-106091D33943}"/>
              </a:ext>
            </a:extLst>
          </p:cNvPr>
          <p:cNvSpPr/>
          <p:nvPr/>
        </p:nvSpPr>
        <p:spPr>
          <a:xfrm>
            <a:off x="724327" y="1464748"/>
            <a:ext cx="4720975" cy="4478730"/>
          </a:xfrm>
          <a:prstGeom prst="flowChartConnector">
            <a:avLst/>
          </a:prstGeom>
          <a:noFill/>
          <a:ln w="28575">
            <a:prstDash val="sysDot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0 w 4720975"/>
                      <a:gd name="connsiteY0" fmla="*/ 2239365 h 4478730"/>
                      <a:gd name="connsiteX1" fmla="*/ 2360488 w 4720975"/>
                      <a:gd name="connsiteY1" fmla="*/ 0 h 4478730"/>
                      <a:gd name="connsiteX2" fmla="*/ 4720976 w 4720975"/>
                      <a:gd name="connsiteY2" fmla="*/ 2239365 h 4478730"/>
                      <a:gd name="connsiteX3" fmla="*/ 2360488 w 4720975"/>
                      <a:gd name="connsiteY3" fmla="*/ 4478730 h 4478730"/>
                      <a:gd name="connsiteX4" fmla="*/ 0 w 4720975"/>
                      <a:gd name="connsiteY4" fmla="*/ 2239365 h 4478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20975" h="4478730" extrusionOk="0">
                        <a:moveTo>
                          <a:pt x="0" y="2239365"/>
                        </a:moveTo>
                        <a:cubicBezTo>
                          <a:pt x="-22021" y="976703"/>
                          <a:pt x="1168517" y="-40552"/>
                          <a:pt x="2360488" y="0"/>
                        </a:cubicBezTo>
                        <a:cubicBezTo>
                          <a:pt x="3580847" y="46804"/>
                          <a:pt x="5059525" y="901574"/>
                          <a:pt x="4720976" y="2239365"/>
                        </a:cubicBezTo>
                        <a:cubicBezTo>
                          <a:pt x="4562769" y="3160707"/>
                          <a:pt x="3566215" y="4783467"/>
                          <a:pt x="2360488" y="4478730"/>
                        </a:cubicBezTo>
                        <a:cubicBezTo>
                          <a:pt x="1230957" y="4238512"/>
                          <a:pt x="183847" y="3461003"/>
                          <a:pt x="0" y="223936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8DF98A-B4D6-E2D2-15DF-A398C878D3D3}"/>
              </a:ext>
            </a:extLst>
          </p:cNvPr>
          <p:cNvSpPr txBox="1">
            <a:spLocks/>
          </p:cNvSpPr>
          <p:nvPr/>
        </p:nvSpPr>
        <p:spPr>
          <a:xfrm>
            <a:off x="139557" y="337344"/>
            <a:ext cx="10515600" cy="685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cap="all" baseline="0">
                <a:solidFill>
                  <a:schemeClr val="tx1"/>
                </a:solidFill>
                <a:latin typeface="Knockout 30 Junior Welterwt" pitchFamily="50" charset="0"/>
                <a:ea typeface="+mj-ea"/>
                <a:cs typeface="+mj-cs"/>
              </a:defRPr>
            </a:lvl1pPr>
          </a:lstStyle>
          <a:p>
            <a:r>
              <a:rPr lang="en-US"/>
              <a:t>Credit Union Horizons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CEB6EC-B6C5-DCE5-34D7-396FBE4FB641}"/>
              </a:ext>
            </a:extLst>
          </p:cNvPr>
          <p:cNvSpPr/>
          <p:nvPr/>
        </p:nvSpPr>
        <p:spPr>
          <a:xfrm>
            <a:off x="1171254" y="3133619"/>
            <a:ext cx="2876764" cy="2085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Reacts to trends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Maintains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Serves current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n w="76200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F65ABC-F286-8C61-A075-C8429B0ABE1A}"/>
              </a:ext>
            </a:extLst>
          </p:cNvPr>
          <p:cNvSpPr/>
          <p:nvPr/>
        </p:nvSpPr>
        <p:spPr>
          <a:xfrm>
            <a:off x="4174733" y="2445253"/>
            <a:ext cx="3253482" cy="27740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Plans to deal with change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Utilizes the credit union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Operational excellence, FinTech, employee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Understands membership, anticipates changing demographics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C19E8E-85A1-1194-F6BE-DC9D1656A4EE}"/>
              </a:ext>
            </a:extLst>
          </p:cNvPr>
          <p:cNvSpPr/>
          <p:nvPr/>
        </p:nvSpPr>
        <p:spPr>
          <a:xfrm>
            <a:off x="7554930" y="1849351"/>
            <a:ext cx="3253482" cy="336992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Anticipates trends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Growth mindset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Understands and addresses FWBFA, DEI, and various trends as they pertain to members and employees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Strategic plan that is unique and specific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76200">
                  <a:noFill/>
                </a:ln>
                <a:solidFill>
                  <a:schemeClr val="tx1"/>
                </a:solidFill>
              </a:rPr>
              <a:t>Decisions are conscious not organic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n w="76200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D73FC6-706F-DD52-D5F2-7A528FD586FD}"/>
              </a:ext>
            </a:extLst>
          </p:cNvPr>
          <p:cNvSpPr txBox="1"/>
          <p:nvPr/>
        </p:nvSpPr>
        <p:spPr>
          <a:xfrm>
            <a:off x="3259316" y="5991746"/>
            <a:ext cx="547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Supported by: Planning Process and Board Involvement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51C8D033-A73A-8628-5FA9-46CDC6D35796}"/>
              </a:ext>
            </a:extLst>
          </p:cNvPr>
          <p:cNvSpPr/>
          <p:nvPr/>
        </p:nvSpPr>
        <p:spPr>
          <a:xfrm rot="16200000">
            <a:off x="5810304" y="631801"/>
            <a:ext cx="369332" cy="9935110"/>
          </a:xfrm>
          <a:prstGeom prst="leftBrace">
            <a:avLst>
              <a:gd name="adj1" fmla="val 5551"/>
              <a:gd name="adj2" fmla="val 50517"/>
            </a:avLst>
          </a:prstGeom>
          <a:ln w="38100">
            <a:solidFill>
              <a:srgbClr val="F159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E80626-F253-6F7C-2E5E-BCD2BE41EEFC}"/>
              </a:ext>
            </a:extLst>
          </p:cNvPr>
          <p:cNvSpPr txBox="1"/>
          <p:nvPr/>
        </p:nvSpPr>
        <p:spPr>
          <a:xfrm>
            <a:off x="1808040" y="2482148"/>
            <a:ext cx="109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Horizon 1</a:t>
            </a:r>
            <a:br>
              <a:rPr lang="en-US" b="1"/>
            </a:br>
            <a:r>
              <a:rPr lang="en-US" b="1"/>
              <a:t>1+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89377D-2C4D-52AA-D587-9C060AF96D1E}"/>
              </a:ext>
            </a:extLst>
          </p:cNvPr>
          <p:cNvSpPr txBox="1"/>
          <p:nvPr/>
        </p:nvSpPr>
        <p:spPr>
          <a:xfrm>
            <a:off x="5176251" y="1798922"/>
            <a:ext cx="109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Horizon 2</a:t>
            </a:r>
            <a:br>
              <a:rPr lang="en-US" b="1"/>
            </a:br>
            <a:r>
              <a:rPr lang="en-US" b="1"/>
              <a:t>2+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103E6D-28E3-2D67-4958-1AEFB77A498E}"/>
              </a:ext>
            </a:extLst>
          </p:cNvPr>
          <p:cNvSpPr txBox="1"/>
          <p:nvPr/>
        </p:nvSpPr>
        <p:spPr>
          <a:xfrm>
            <a:off x="9612051" y="1169763"/>
            <a:ext cx="1043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Horizon3</a:t>
            </a:r>
            <a:br>
              <a:rPr lang="en-US" b="1"/>
            </a:br>
            <a:r>
              <a:rPr lang="en-US" b="1"/>
              <a:t>3+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65F73C-8715-A236-6EA0-569FE8991833}"/>
              </a:ext>
            </a:extLst>
          </p:cNvPr>
          <p:cNvSpPr txBox="1"/>
          <p:nvPr/>
        </p:nvSpPr>
        <p:spPr>
          <a:xfrm rot="19253036">
            <a:off x="715483" y="1754856"/>
            <a:ext cx="1336207" cy="37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997A1"/>
                </a:solidFill>
              </a:rPr>
              <a:t>Maintaining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5A598D-58DC-4CB7-C505-F13629BD1554}"/>
              </a:ext>
            </a:extLst>
          </p:cNvPr>
          <p:cNvSpPr txBox="1"/>
          <p:nvPr/>
        </p:nvSpPr>
        <p:spPr>
          <a:xfrm rot="20452349">
            <a:off x="6886827" y="994835"/>
            <a:ext cx="1336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6997A1"/>
                </a:solidFill>
              </a:rPr>
              <a:t>Changing &amp; Evolving</a:t>
            </a:r>
          </a:p>
        </p:txBody>
      </p:sp>
    </p:spTree>
    <p:extLst>
      <p:ext uri="{BB962C8B-B14F-4D97-AF65-F5344CB8AC3E}">
        <p14:creationId xmlns:p14="http://schemas.microsoft.com/office/powerpoint/2010/main" val="731283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arWell Brand">
      <a:dk1>
        <a:srgbClr val="143048"/>
      </a:dk1>
      <a:lt1>
        <a:srgbClr val="FFFFFF"/>
      </a:lt1>
      <a:dk2>
        <a:srgbClr val="536161"/>
      </a:dk2>
      <a:lt2>
        <a:srgbClr val="EFEEEB"/>
      </a:lt2>
      <a:accent1>
        <a:srgbClr val="EAC138"/>
      </a:accent1>
      <a:accent2>
        <a:srgbClr val="F15928"/>
      </a:accent2>
      <a:accent3>
        <a:srgbClr val="6997A1"/>
      </a:accent3>
      <a:accent4>
        <a:srgbClr val="809670"/>
      </a:accent4>
      <a:accent5>
        <a:srgbClr val="9A9991"/>
      </a:accent5>
      <a:accent6>
        <a:srgbClr val="143048"/>
      </a:accent6>
      <a:hlink>
        <a:srgbClr val="EAC138"/>
      </a:hlink>
      <a:folHlink>
        <a:srgbClr val="41404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rWell Template.potx  -  AutoRecovered" id="{90C29038-DA47-409F-A4C6-54FF39D74C42}" vid="{6911691A-695C-4594-BCD0-82625F7450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53bed14-ab5e-45a8-9180-c7bf143faf66">
      <UserInfo>
        <DisplayName>Everyone except external users</DisplayName>
        <AccountId>8</AccountId>
        <AccountType/>
      </UserInfo>
    </SharedWithUsers>
    <Notes xmlns="938d23a0-4435-4f62-a84f-8588f4dee87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187D7AF06A374A8FF848D86508B0CC" ma:contentTypeVersion="9" ma:contentTypeDescription="Create a new document." ma:contentTypeScope="" ma:versionID="7c8e8e518ae4c5ac2bc88931b7548e42">
  <xsd:schema xmlns:xsd="http://www.w3.org/2001/XMLSchema" xmlns:xs="http://www.w3.org/2001/XMLSchema" xmlns:p="http://schemas.microsoft.com/office/2006/metadata/properties" xmlns:ns2="938d23a0-4435-4f62-a84f-8588f4dee87b" xmlns:ns3="753bed14-ab5e-45a8-9180-c7bf143faf66" targetNamespace="http://schemas.microsoft.com/office/2006/metadata/properties" ma:root="true" ma:fieldsID="624833bc6a189e77b509daefa4e93ca3" ns2:_="" ns3:_="">
    <xsd:import namespace="938d23a0-4435-4f62-a84f-8588f4dee87b"/>
    <xsd:import namespace="753bed14-ab5e-45a8-9180-c7bf143faf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8d23a0-4435-4f62-a84f-8588f4dee8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Notes" ma:index="16" nillable="true" ma:displayName="Notes" ma:format="Dropdown" ma:internalName="Not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3bed14-ab5e-45a8-9180-c7bf143faf6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E36EC1-0D26-4214-A7E3-B10DFDF7DE29}">
  <ds:schemaRefs>
    <ds:schemaRef ds:uri="http://purl.org/dc/dcmitype/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753bed14-ab5e-45a8-9180-c7bf143faf66"/>
    <ds:schemaRef ds:uri="938d23a0-4435-4f62-a84f-8588f4dee87b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6E1FEE9-FB86-41E0-8467-1F260B1CD2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00A06A-0A62-4CE4-87A8-79F68EDFA9F8}">
  <ds:schemaRefs>
    <ds:schemaRef ds:uri="753bed14-ab5e-45a8-9180-c7bf143faf66"/>
    <ds:schemaRef ds:uri="938d23a0-4435-4f62-a84f-8588f4dee87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FarWell Template</Template>
  <TotalTime>3</TotalTime>
  <Words>1599</Words>
  <Application>Microsoft Office PowerPoint</Application>
  <PresentationFormat>Widescreen</PresentationFormat>
  <Paragraphs>189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Knockout HTF29-JuniorLiteweight</vt:lpstr>
      <vt:lpstr>Zapf Dingbats</vt:lpstr>
      <vt:lpstr>Knockout 29 Junior Ltweight</vt:lpstr>
      <vt:lpstr>Calibri</vt:lpstr>
      <vt:lpstr>Alegreya Sans</vt:lpstr>
      <vt:lpstr>.AppleSystemUIFont</vt:lpstr>
      <vt:lpstr>Knockout 30 Junior Welterwt</vt:lpstr>
      <vt:lpstr>Clear Sans</vt:lpstr>
      <vt:lpstr>Clear Sans Regular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Flex your process muscle</vt:lpstr>
      <vt:lpstr>2. Rigid in fundaments but flexible in scheme</vt:lpstr>
      <vt:lpstr>3. table stakes &amp; trends have changed</vt:lpstr>
      <vt:lpstr>4.  Your members,  your members,  your members </vt:lpstr>
      <vt:lpstr>Strategy on the horizon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Potter</dc:creator>
  <cp:lastModifiedBy>Christine Turnquist</cp:lastModifiedBy>
  <cp:revision>1</cp:revision>
  <dcterms:created xsi:type="dcterms:W3CDTF">2022-02-28T18:37:32Z</dcterms:created>
  <dcterms:modified xsi:type="dcterms:W3CDTF">2024-01-09T18:30:01Z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0x01010050187D7AF06A374A8FF848D86508B0CC</vt:lpwstr>
  </property>
  <property fmtid="{D5CDD505-2E9C-101B-9397-08002B2CF9AE}" pid="3" name="MediaServiceImageTags">
    <vt:lpwstr/>
  </property>
</Properties>
</file>